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28" r:id="rId2"/>
    <p:sldId id="551" r:id="rId3"/>
    <p:sldId id="662" r:id="rId4"/>
    <p:sldId id="661" r:id="rId5"/>
    <p:sldId id="664" r:id="rId6"/>
    <p:sldId id="52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C3B741-B795-DAA0-5094-F0F896D16DEE}" name="Unapei HDF" initials="UH" userId="d48533579d16e0b8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y Le Déaut" initials="PLD" lastIdx="2" clrIdx="0">
    <p:extLst>
      <p:ext uri="{19B8F6BF-5375-455C-9EA6-DF929625EA0E}">
        <p15:presenceInfo xmlns:p15="http://schemas.microsoft.com/office/powerpoint/2012/main" userId="6b6a4328efb5b806" providerId="Windows Live"/>
      </p:ext>
    </p:extLst>
  </p:cmAuthor>
  <p:cmAuthor id="2" name="Louise" initials="L" lastIdx="1" clrIdx="1">
    <p:extLst>
      <p:ext uri="{19B8F6BF-5375-455C-9EA6-DF929625EA0E}">
        <p15:presenceInfo xmlns:p15="http://schemas.microsoft.com/office/powerpoint/2012/main" userId="Loui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729"/>
    <a:srgbClr val="C5D97E"/>
    <a:srgbClr val="1B6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3" autoAdjust="0"/>
    <p:restoredTop sz="95216" autoAdjust="0"/>
  </p:normalViewPr>
  <p:slideViewPr>
    <p:cSldViewPr snapToGrid="0">
      <p:cViewPr varScale="1">
        <p:scale>
          <a:sx n="106" d="100"/>
          <a:sy n="106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2387-8AEB-9247-BD12-359C7FBA9898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1059-B62D-AD41-9DCC-5FB02D5CFC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01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1059-B62D-AD41-9DCC-5FB02D5CFC6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67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92CF-187A-4662-B719-C4672E60E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A91B4-7BEA-4876-9D36-A223478A6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7984C-8571-46A6-91E2-F1201C2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5580-E460-4901-83BE-5002A2E5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D88A8-7E42-4AD5-B813-AA90512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6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C69F2-3C04-4F23-B379-9740CC38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0B159-A1C2-4FCB-8859-0BEE73651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4B59A-460C-4395-A145-81E48C77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D3F1-A165-4662-8C11-D543EBAD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D7580-6726-48E5-8396-7892B1B8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1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46F4C-A6B0-446E-B2DA-9CEA2748C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0878A-BFC6-40F6-9D87-0EF4B2F4C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1C8CB-D452-4860-9735-503F1279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EC18D-EE7A-4520-A7F6-678FD487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94B7-2ED6-4ADD-840F-79A4C282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1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A0BE493-4274-492D-9CF7-BA92026AFF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1625" y="560388"/>
            <a:ext cx="3778250" cy="49879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2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B3EA34-487D-48B1-B656-8F6373996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24557" y="546617"/>
            <a:ext cx="4377878" cy="4377878"/>
          </a:xfrm>
          <a:custGeom>
            <a:avLst/>
            <a:gdLst>
              <a:gd name="connsiteX0" fmla="*/ 2188939 w 4377878"/>
              <a:gd name="connsiteY0" fmla="*/ 0 h 4377878"/>
              <a:gd name="connsiteX1" fmla="*/ 4377878 w 4377878"/>
              <a:gd name="connsiteY1" fmla="*/ 2188939 h 4377878"/>
              <a:gd name="connsiteX2" fmla="*/ 2188939 w 4377878"/>
              <a:gd name="connsiteY2" fmla="*/ 4377878 h 4377878"/>
              <a:gd name="connsiteX3" fmla="*/ 0 w 4377878"/>
              <a:gd name="connsiteY3" fmla="*/ 2188939 h 4377878"/>
              <a:gd name="connsiteX4" fmla="*/ 2188939 w 4377878"/>
              <a:gd name="connsiteY4" fmla="*/ 0 h 43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7878" h="4377878">
                <a:moveTo>
                  <a:pt x="2188939" y="0"/>
                </a:moveTo>
                <a:cubicBezTo>
                  <a:pt x="3397857" y="0"/>
                  <a:pt x="4377878" y="980021"/>
                  <a:pt x="4377878" y="2188939"/>
                </a:cubicBezTo>
                <a:cubicBezTo>
                  <a:pt x="4377878" y="3397857"/>
                  <a:pt x="3397857" y="4377878"/>
                  <a:pt x="2188939" y="4377878"/>
                </a:cubicBezTo>
                <a:cubicBezTo>
                  <a:pt x="980021" y="4377878"/>
                  <a:pt x="0" y="3397857"/>
                  <a:pt x="0" y="2188939"/>
                </a:cubicBezTo>
                <a:cubicBezTo>
                  <a:pt x="0" y="980021"/>
                  <a:pt x="980021" y="0"/>
                  <a:pt x="21889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464FFB-3DDA-4475-8407-E8CB02E81A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04249" y="546617"/>
            <a:ext cx="2271460" cy="2271460"/>
          </a:xfrm>
          <a:custGeom>
            <a:avLst/>
            <a:gdLst>
              <a:gd name="connsiteX0" fmla="*/ 1135730 w 2271460"/>
              <a:gd name="connsiteY0" fmla="*/ 0 h 2271460"/>
              <a:gd name="connsiteX1" fmla="*/ 2271460 w 2271460"/>
              <a:gd name="connsiteY1" fmla="*/ 1135730 h 2271460"/>
              <a:gd name="connsiteX2" fmla="*/ 1135730 w 2271460"/>
              <a:gd name="connsiteY2" fmla="*/ 2271460 h 2271460"/>
              <a:gd name="connsiteX3" fmla="*/ 0 w 2271460"/>
              <a:gd name="connsiteY3" fmla="*/ 1135730 h 2271460"/>
              <a:gd name="connsiteX4" fmla="*/ 1135730 w 2271460"/>
              <a:gd name="connsiteY4" fmla="*/ 0 h 22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460" h="2271460">
                <a:moveTo>
                  <a:pt x="1135730" y="0"/>
                </a:moveTo>
                <a:cubicBezTo>
                  <a:pt x="1762976" y="0"/>
                  <a:pt x="2271460" y="508484"/>
                  <a:pt x="2271460" y="1135730"/>
                </a:cubicBezTo>
                <a:cubicBezTo>
                  <a:pt x="2271460" y="1762976"/>
                  <a:pt x="1762976" y="2271460"/>
                  <a:pt x="1135730" y="2271460"/>
                </a:cubicBezTo>
                <a:cubicBezTo>
                  <a:pt x="508484" y="2271460"/>
                  <a:pt x="0" y="1762976"/>
                  <a:pt x="0" y="1135730"/>
                </a:cubicBezTo>
                <a:cubicBezTo>
                  <a:pt x="0" y="508484"/>
                  <a:pt x="508484" y="0"/>
                  <a:pt x="11357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9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F172E63-5D6A-43C5-A019-16162A6D15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2213" y="3951288"/>
            <a:ext cx="3267075" cy="2906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0A8DE27-D02E-4D6C-A6E5-AFCD77896B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7303" y="3951288"/>
            <a:ext cx="3267075" cy="2906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7634D9D-9F2C-48C3-BFCC-3ECD8F9004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2393" y="3951288"/>
            <a:ext cx="3267075" cy="2906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92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D36A36C-30CB-4DD8-AE1D-BC0083032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05639"/>
            <a:ext cx="4066777" cy="260563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FB76D44-D83A-445A-B5EA-ACFAD6014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5109" y="1805638"/>
            <a:ext cx="4050111" cy="260563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FF3C32C-382A-464B-A77A-D3E3CEE009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0218" y="1805637"/>
            <a:ext cx="4050111" cy="260563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5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D0B317-251A-4506-8285-2EC11A614195}"/>
              </a:ext>
            </a:extLst>
          </p:cNvPr>
          <p:cNvSpPr/>
          <p:nvPr userDrawn="1"/>
        </p:nvSpPr>
        <p:spPr>
          <a:xfrm>
            <a:off x="3765176" y="0"/>
            <a:ext cx="4364212" cy="4652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0B3D-06D3-437D-B495-4923C8179FD6}"/>
              </a:ext>
            </a:extLst>
          </p:cNvPr>
          <p:cNvSpPr/>
          <p:nvPr userDrawn="1"/>
        </p:nvSpPr>
        <p:spPr>
          <a:xfrm>
            <a:off x="7159349" y="2451621"/>
            <a:ext cx="3636612" cy="3152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57200" dist="368300" dir="5400000" algn="ctr" rotWithShape="0">
              <a:srgbClr val="00206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B0684-AFE3-43A5-844A-9C93700F36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5550" y="0"/>
            <a:ext cx="4364038" cy="46529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6F594B8-AF77-43A4-B4DA-637B350F5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349" y="2478882"/>
            <a:ext cx="3636612" cy="31250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2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9C16C5-1EDB-4F13-BD69-34B804DD90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3150" y="1179513"/>
            <a:ext cx="4352925" cy="31083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FE178EC-1D72-4F21-B2DB-A5052C82F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0073" y="2464716"/>
            <a:ext cx="3885888" cy="31083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3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14E84-DE0F-4768-8806-3A6340E12B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3150" y="1439863"/>
            <a:ext cx="4352592" cy="25876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7BE88B7-1A86-49F2-B626-D1F1147577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8039" y="1439863"/>
            <a:ext cx="4352592" cy="25876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4394027-B479-455C-8D72-D26CD6934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6174" y="799425"/>
            <a:ext cx="4352592" cy="38812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6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214B3CE-F5B2-403F-824A-2EA06C3CA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3150" y="1439863"/>
            <a:ext cx="4945063" cy="25876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5CD5E6A-C0F4-4EB7-9C98-8212222E62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76023" y="1439862"/>
            <a:ext cx="4945063" cy="25876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3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FA5A-AE7F-4780-AB71-A009664D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ACABC-6F73-4BAD-9CE7-851D790F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804E1-540D-47DE-BF74-F6761ED2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3FA0-A82B-4A52-BC16-A442D0D5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2F89-0558-45F8-A7D4-F9186F97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23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3D9D4D1-AA3F-42A6-8D10-CF9F59D4B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6473" y="3000990"/>
            <a:ext cx="2967284" cy="385701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5324434-E6D3-4360-B687-B4D3722884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2118" y="3000990"/>
            <a:ext cx="2666232" cy="385701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A0A650-64F2-42FF-9690-59FE49C16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088" y="1114425"/>
            <a:ext cx="4268787" cy="28241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07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C8DAD08-6E39-4AFA-AC94-23EABD173C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7547" y="1221918"/>
            <a:ext cx="1741238" cy="1741238"/>
          </a:xfrm>
          <a:custGeom>
            <a:avLst/>
            <a:gdLst>
              <a:gd name="connsiteX0" fmla="*/ 870619 w 1741238"/>
              <a:gd name="connsiteY0" fmla="*/ 0 h 1741238"/>
              <a:gd name="connsiteX1" fmla="*/ 1741238 w 1741238"/>
              <a:gd name="connsiteY1" fmla="*/ 870619 h 1741238"/>
              <a:gd name="connsiteX2" fmla="*/ 870619 w 1741238"/>
              <a:gd name="connsiteY2" fmla="*/ 1741238 h 1741238"/>
              <a:gd name="connsiteX3" fmla="*/ 0 w 1741238"/>
              <a:gd name="connsiteY3" fmla="*/ 870619 h 1741238"/>
              <a:gd name="connsiteX4" fmla="*/ 870619 w 1741238"/>
              <a:gd name="connsiteY4" fmla="*/ 0 h 17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238" h="1741238">
                <a:moveTo>
                  <a:pt x="870619" y="0"/>
                </a:moveTo>
                <a:cubicBezTo>
                  <a:pt x="1351449" y="0"/>
                  <a:pt x="1741238" y="389789"/>
                  <a:pt x="1741238" y="870619"/>
                </a:cubicBezTo>
                <a:cubicBezTo>
                  <a:pt x="1741238" y="1351449"/>
                  <a:pt x="1351449" y="1741238"/>
                  <a:pt x="870619" y="1741238"/>
                </a:cubicBezTo>
                <a:cubicBezTo>
                  <a:pt x="389789" y="1741238"/>
                  <a:pt x="0" y="1351449"/>
                  <a:pt x="0" y="870619"/>
                </a:cubicBezTo>
                <a:cubicBezTo>
                  <a:pt x="0" y="389789"/>
                  <a:pt x="389789" y="0"/>
                  <a:pt x="870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C459FAB-38D1-4B93-9C40-BC139518BF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227" y="1214012"/>
            <a:ext cx="1741238" cy="1741238"/>
          </a:xfrm>
          <a:custGeom>
            <a:avLst/>
            <a:gdLst>
              <a:gd name="connsiteX0" fmla="*/ 870619 w 1741238"/>
              <a:gd name="connsiteY0" fmla="*/ 0 h 1741238"/>
              <a:gd name="connsiteX1" fmla="*/ 1741238 w 1741238"/>
              <a:gd name="connsiteY1" fmla="*/ 870619 h 1741238"/>
              <a:gd name="connsiteX2" fmla="*/ 870619 w 1741238"/>
              <a:gd name="connsiteY2" fmla="*/ 1741238 h 1741238"/>
              <a:gd name="connsiteX3" fmla="*/ 0 w 1741238"/>
              <a:gd name="connsiteY3" fmla="*/ 870619 h 1741238"/>
              <a:gd name="connsiteX4" fmla="*/ 870619 w 1741238"/>
              <a:gd name="connsiteY4" fmla="*/ 0 h 17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238" h="1741238">
                <a:moveTo>
                  <a:pt x="870619" y="0"/>
                </a:moveTo>
                <a:cubicBezTo>
                  <a:pt x="1351449" y="0"/>
                  <a:pt x="1741238" y="389789"/>
                  <a:pt x="1741238" y="870619"/>
                </a:cubicBezTo>
                <a:cubicBezTo>
                  <a:pt x="1741238" y="1351449"/>
                  <a:pt x="1351449" y="1741238"/>
                  <a:pt x="870619" y="1741238"/>
                </a:cubicBezTo>
                <a:cubicBezTo>
                  <a:pt x="389789" y="1741238"/>
                  <a:pt x="0" y="1351449"/>
                  <a:pt x="0" y="870619"/>
                </a:cubicBezTo>
                <a:cubicBezTo>
                  <a:pt x="0" y="389789"/>
                  <a:pt x="389789" y="0"/>
                  <a:pt x="870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6235E3C-3A20-41FE-ACC8-5560B42707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2617" y="4153131"/>
            <a:ext cx="1741238" cy="1741238"/>
          </a:xfrm>
          <a:custGeom>
            <a:avLst/>
            <a:gdLst>
              <a:gd name="connsiteX0" fmla="*/ 870619 w 1741238"/>
              <a:gd name="connsiteY0" fmla="*/ 0 h 1741238"/>
              <a:gd name="connsiteX1" fmla="*/ 1741238 w 1741238"/>
              <a:gd name="connsiteY1" fmla="*/ 870619 h 1741238"/>
              <a:gd name="connsiteX2" fmla="*/ 870619 w 1741238"/>
              <a:gd name="connsiteY2" fmla="*/ 1741238 h 1741238"/>
              <a:gd name="connsiteX3" fmla="*/ 0 w 1741238"/>
              <a:gd name="connsiteY3" fmla="*/ 870619 h 1741238"/>
              <a:gd name="connsiteX4" fmla="*/ 870619 w 1741238"/>
              <a:gd name="connsiteY4" fmla="*/ 0 h 17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238" h="1741238">
                <a:moveTo>
                  <a:pt x="870619" y="0"/>
                </a:moveTo>
                <a:cubicBezTo>
                  <a:pt x="1351449" y="0"/>
                  <a:pt x="1741238" y="389789"/>
                  <a:pt x="1741238" y="870619"/>
                </a:cubicBezTo>
                <a:cubicBezTo>
                  <a:pt x="1741238" y="1351449"/>
                  <a:pt x="1351449" y="1741238"/>
                  <a:pt x="870619" y="1741238"/>
                </a:cubicBezTo>
                <a:cubicBezTo>
                  <a:pt x="389789" y="1741238"/>
                  <a:pt x="0" y="1351449"/>
                  <a:pt x="0" y="870619"/>
                </a:cubicBezTo>
                <a:cubicBezTo>
                  <a:pt x="0" y="389789"/>
                  <a:pt x="389789" y="0"/>
                  <a:pt x="870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1B00470-E663-43EF-99DA-4AE226E5FD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6541" y="4149792"/>
            <a:ext cx="1741238" cy="1741238"/>
          </a:xfrm>
          <a:custGeom>
            <a:avLst/>
            <a:gdLst>
              <a:gd name="connsiteX0" fmla="*/ 870619 w 1741238"/>
              <a:gd name="connsiteY0" fmla="*/ 0 h 1741238"/>
              <a:gd name="connsiteX1" fmla="*/ 1741238 w 1741238"/>
              <a:gd name="connsiteY1" fmla="*/ 870619 h 1741238"/>
              <a:gd name="connsiteX2" fmla="*/ 870619 w 1741238"/>
              <a:gd name="connsiteY2" fmla="*/ 1741238 h 1741238"/>
              <a:gd name="connsiteX3" fmla="*/ 0 w 1741238"/>
              <a:gd name="connsiteY3" fmla="*/ 870619 h 1741238"/>
              <a:gd name="connsiteX4" fmla="*/ 870619 w 1741238"/>
              <a:gd name="connsiteY4" fmla="*/ 0 h 17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238" h="1741238">
                <a:moveTo>
                  <a:pt x="870619" y="0"/>
                </a:moveTo>
                <a:cubicBezTo>
                  <a:pt x="1351449" y="0"/>
                  <a:pt x="1741238" y="389789"/>
                  <a:pt x="1741238" y="870619"/>
                </a:cubicBezTo>
                <a:cubicBezTo>
                  <a:pt x="1741238" y="1351449"/>
                  <a:pt x="1351449" y="1741238"/>
                  <a:pt x="870619" y="1741238"/>
                </a:cubicBezTo>
                <a:cubicBezTo>
                  <a:pt x="389789" y="1741238"/>
                  <a:pt x="0" y="1351449"/>
                  <a:pt x="0" y="870619"/>
                </a:cubicBezTo>
                <a:cubicBezTo>
                  <a:pt x="0" y="389789"/>
                  <a:pt x="389789" y="0"/>
                  <a:pt x="870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5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68CDC-6DE3-4B2A-B760-3D67B14078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37338" y="1282700"/>
            <a:ext cx="4217987" cy="55753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0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A6538E-BBFF-4615-9486-11AA83C2CB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2825" y="872197"/>
            <a:ext cx="2608879" cy="5444197"/>
          </a:xfrm>
          <a:custGeom>
            <a:avLst/>
            <a:gdLst>
              <a:gd name="connsiteX0" fmla="*/ 300360 w 2608879"/>
              <a:gd name="connsiteY0" fmla="*/ 0 h 5444197"/>
              <a:gd name="connsiteX1" fmla="*/ 2308519 w 2608879"/>
              <a:gd name="connsiteY1" fmla="*/ 0 h 5444197"/>
              <a:gd name="connsiteX2" fmla="*/ 2608879 w 2608879"/>
              <a:gd name="connsiteY2" fmla="*/ 300360 h 5444197"/>
              <a:gd name="connsiteX3" fmla="*/ 2608879 w 2608879"/>
              <a:gd name="connsiteY3" fmla="*/ 5143837 h 5444197"/>
              <a:gd name="connsiteX4" fmla="*/ 2308519 w 2608879"/>
              <a:gd name="connsiteY4" fmla="*/ 5444197 h 5444197"/>
              <a:gd name="connsiteX5" fmla="*/ 300360 w 2608879"/>
              <a:gd name="connsiteY5" fmla="*/ 5444197 h 5444197"/>
              <a:gd name="connsiteX6" fmla="*/ 0 w 2608879"/>
              <a:gd name="connsiteY6" fmla="*/ 5143837 h 5444197"/>
              <a:gd name="connsiteX7" fmla="*/ 0 w 2608879"/>
              <a:gd name="connsiteY7" fmla="*/ 300360 h 5444197"/>
              <a:gd name="connsiteX8" fmla="*/ 300360 w 2608879"/>
              <a:gd name="connsiteY8" fmla="*/ 0 h 544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879" h="5444197">
                <a:moveTo>
                  <a:pt x="300360" y="0"/>
                </a:moveTo>
                <a:lnTo>
                  <a:pt x="2308519" y="0"/>
                </a:lnTo>
                <a:cubicBezTo>
                  <a:pt x="2474403" y="0"/>
                  <a:pt x="2608879" y="134476"/>
                  <a:pt x="2608879" y="300360"/>
                </a:cubicBezTo>
                <a:lnTo>
                  <a:pt x="2608879" y="5143837"/>
                </a:lnTo>
                <a:cubicBezTo>
                  <a:pt x="2608879" y="5309721"/>
                  <a:pt x="2474403" y="5444197"/>
                  <a:pt x="2308519" y="5444197"/>
                </a:cubicBezTo>
                <a:lnTo>
                  <a:pt x="300360" y="5444197"/>
                </a:lnTo>
                <a:cubicBezTo>
                  <a:pt x="134476" y="5444197"/>
                  <a:pt x="0" y="5309721"/>
                  <a:pt x="0" y="5143837"/>
                </a:cubicBezTo>
                <a:lnTo>
                  <a:pt x="0" y="300360"/>
                </a:lnTo>
                <a:cubicBezTo>
                  <a:pt x="0" y="134476"/>
                  <a:pt x="134476" y="0"/>
                  <a:pt x="3003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0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42FD096-A9AB-4E69-AED5-B19F28D981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9352" y="1602769"/>
            <a:ext cx="3996649" cy="2547990"/>
          </a:xfrm>
          <a:custGeom>
            <a:avLst/>
            <a:gdLst>
              <a:gd name="connsiteX0" fmla="*/ 0 w 3996649"/>
              <a:gd name="connsiteY0" fmla="*/ 0 h 2547990"/>
              <a:gd name="connsiteX1" fmla="*/ 3750069 w 3996649"/>
              <a:gd name="connsiteY1" fmla="*/ 359596 h 2547990"/>
              <a:gd name="connsiteX2" fmla="*/ 3996649 w 3996649"/>
              <a:gd name="connsiteY2" fmla="*/ 2547990 h 2547990"/>
              <a:gd name="connsiteX3" fmla="*/ 102743 w 3996649"/>
              <a:gd name="connsiteY3" fmla="*/ 2496620 h 2547990"/>
              <a:gd name="connsiteX4" fmla="*/ 0 w 3996649"/>
              <a:gd name="connsiteY4" fmla="*/ 0 h 254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9" h="2547990">
                <a:moveTo>
                  <a:pt x="0" y="0"/>
                </a:moveTo>
                <a:lnTo>
                  <a:pt x="3750069" y="359596"/>
                </a:lnTo>
                <a:lnTo>
                  <a:pt x="3996649" y="2547990"/>
                </a:lnTo>
                <a:lnTo>
                  <a:pt x="102743" y="2496620"/>
                </a:lnTo>
                <a:cubicBezTo>
                  <a:pt x="51372" y="1654139"/>
                  <a:pt x="0" y="84248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8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1"/>
          <p:cNvSpPr>
            <a:spLocks noGrp="1"/>
          </p:cNvSpPr>
          <p:nvPr>
            <p:ph type="pic" sz="quarter" idx="17"/>
          </p:nvPr>
        </p:nvSpPr>
        <p:spPr>
          <a:xfrm>
            <a:off x="7521575" y="0"/>
            <a:ext cx="3232150" cy="4030663"/>
          </a:xfrm>
          <a:solidFill>
            <a:schemeClr val="bg1">
              <a:lumMod val="95000"/>
            </a:schemeClr>
          </a:solidFill>
        </p:spPr>
      </p:sp>
      <p:sp>
        <p:nvSpPr>
          <p:cNvPr id="19" name="Полилиния 18"/>
          <p:cNvSpPr>
            <a:spLocks noGrp="1"/>
          </p:cNvSpPr>
          <p:nvPr>
            <p:ph type="pic" sz="quarter" idx="10"/>
          </p:nvPr>
        </p:nvSpPr>
        <p:spPr>
          <a:xfrm>
            <a:off x="1642619" y="1233316"/>
            <a:ext cx="1555322" cy="1561314"/>
          </a:xfrm>
          <a:custGeom>
            <a:avLst/>
            <a:gdLst>
              <a:gd name="connsiteX0" fmla="*/ 937508 w 1867820"/>
              <a:gd name="connsiteY0" fmla="*/ 0 h 1875016"/>
              <a:gd name="connsiteX1" fmla="*/ 1855969 w 1867820"/>
              <a:gd name="connsiteY1" fmla="*/ 748568 h 1875016"/>
              <a:gd name="connsiteX2" fmla="*/ 1867820 w 1867820"/>
              <a:gd name="connsiteY2" fmla="*/ 826218 h 1875016"/>
              <a:gd name="connsiteX3" fmla="*/ 1867820 w 1867820"/>
              <a:gd name="connsiteY3" fmla="*/ 1048798 h 1875016"/>
              <a:gd name="connsiteX4" fmla="*/ 1855969 w 1867820"/>
              <a:gd name="connsiteY4" fmla="*/ 1126449 h 1875016"/>
              <a:gd name="connsiteX5" fmla="*/ 937508 w 1867820"/>
              <a:gd name="connsiteY5" fmla="*/ 1875016 h 1875016"/>
              <a:gd name="connsiteX6" fmla="*/ 0 w 1867820"/>
              <a:gd name="connsiteY6" fmla="*/ 937508 h 1875016"/>
              <a:gd name="connsiteX7" fmla="*/ 937508 w 1867820"/>
              <a:gd name="connsiteY7" fmla="*/ 0 h 187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820" h="1875016">
                <a:moveTo>
                  <a:pt x="937508" y="0"/>
                </a:moveTo>
                <a:cubicBezTo>
                  <a:pt x="1390558" y="0"/>
                  <a:pt x="1768550" y="321361"/>
                  <a:pt x="1855969" y="748568"/>
                </a:cubicBezTo>
                <a:lnTo>
                  <a:pt x="1867820" y="826218"/>
                </a:lnTo>
                <a:lnTo>
                  <a:pt x="1867820" y="1048798"/>
                </a:lnTo>
                <a:lnTo>
                  <a:pt x="1855969" y="1126449"/>
                </a:lnTo>
                <a:cubicBezTo>
                  <a:pt x="1768550" y="1553655"/>
                  <a:pt x="1390558" y="1875016"/>
                  <a:pt x="937508" y="1875016"/>
                </a:cubicBezTo>
                <a:cubicBezTo>
                  <a:pt x="419737" y="1875016"/>
                  <a:pt x="0" y="1455279"/>
                  <a:pt x="0" y="937508"/>
                </a:cubicBezTo>
                <a:cubicBezTo>
                  <a:pt x="0" y="419737"/>
                  <a:pt x="419737" y="0"/>
                  <a:pt x="9375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20" name="Полилиния 19"/>
          <p:cNvSpPr>
            <a:spLocks noGrp="1"/>
          </p:cNvSpPr>
          <p:nvPr>
            <p:ph type="pic" sz="quarter" idx="18"/>
          </p:nvPr>
        </p:nvSpPr>
        <p:spPr>
          <a:xfrm>
            <a:off x="4019356" y="1232672"/>
            <a:ext cx="1555322" cy="1561314"/>
          </a:xfrm>
          <a:custGeom>
            <a:avLst/>
            <a:gdLst>
              <a:gd name="connsiteX0" fmla="*/ 937508 w 1867820"/>
              <a:gd name="connsiteY0" fmla="*/ 0 h 1875016"/>
              <a:gd name="connsiteX1" fmla="*/ 1855969 w 1867820"/>
              <a:gd name="connsiteY1" fmla="*/ 748568 h 1875016"/>
              <a:gd name="connsiteX2" fmla="*/ 1867820 w 1867820"/>
              <a:gd name="connsiteY2" fmla="*/ 826218 h 1875016"/>
              <a:gd name="connsiteX3" fmla="*/ 1867820 w 1867820"/>
              <a:gd name="connsiteY3" fmla="*/ 1048798 h 1875016"/>
              <a:gd name="connsiteX4" fmla="*/ 1855969 w 1867820"/>
              <a:gd name="connsiteY4" fmla="*/ 1126449 h 1875016"/>
              <a:gd name="connsiteX5" fmla="*/ 937508 w 1867820"/>
              <a:gd name="connsiteY5" fmla="*/ 1875016 h 1875016"/>
              <a:gd name="connsiteX6" fmla="*/ 0 w 1867820"/>
              <a:gd name="connsiteY6" fmla="*/ 937508 h 1875016"/>
              <a:gd name="connsiteX7" fmla="*/ 937508 w 1867820"/>
              <a:gd name="connsiteY7" fmla="*/ 0 h 187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820" h="1875016">
                <a:moveTo>
                  <a:pt x="937508" y="0"/>
                </a:moveTo>
                <a:cubicBezTo>
                  <a:pt x="1390558" y="0"/>
                  <a:pt x="1768550" y="321361"/>
                  <a:pt x="1855969" y="748568"/>
                </a:cubicBezTo>
                <a:lnTo>
                  <a:pt x="1867820" y="826218"/>
                </a:lnTo>
                <a:lnTo>
                  <a:pt x="1867820" y="1048798"/>
                </a:lnTo>
                <a:lnTo>
                  <a:pt x="1855969" y="1126449"/>
                </a:lnTo>
                <a:cubicBezTo>
                  <a:pt x="1768550" y="1553655"/>
                  <a:pt x="1390558" y="1875016"/>
                  <a:pt x="937508" y="1875016"/>
                </a:cubicBezTo>
                <a:cubicBezTo>
                  <a:pt x="419737" y="1875016"/>
                  <a:pt x="0" y="1455279"/>
                  <a:pt x="0" y="937508"/>
                </a:cubicBezTo>
                <a:cubicBezTo>
                  <a:pt x="0" y="419737"/>
                  <a:pt x="419737" y="0"/>
                  <a:pt x="9375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21" name="Полилиния 20"/>
          <p:cNvSpPr>
            <a:spLocks noGrp="1"/>
          </p:cNvSpPr>
          <p:nvPr>
            <p:ph type="pic" sz="quarter" idx="19"/>
          </p:nvPr>
        </p:nvSpPr>
        <p:spPr>
          <a:xfrm>
            <a:off x="1629740" y="3639138"/>
            <a:ext cx="1555322" cy="1561314"/>
          </a:xfrm>
          <a:custGeom>
            <a:avLst/>
            <a:gdLst>
              <a:gd name="connsiteX0" fmla="*/ 937508 w 1867820"/>
              <a:gd name="connsiteY0" fmla="*/ 0 h 1875016"/>
              <a:gd name="connsiteX1" fmla="*/ 1855969 w 1867820"/>
              <a:gd name="connsiteY1" fmla="*/ 748568 h 1875016"/>
              <a:gd name="connsiteX2" fmla="*/ 1867820 w 1867820"/>
              <a:gd name="connsiteY2" fmla="*/ 826218 h 1875016"/>
              <a:gd name="connsiteX3" fmla="*/ 1867820 w 1867820"/>
              <a:gd name="connsiteY3" fmla="*/ 1048798 h 1875016"/>
              <a:gd name="connsiteX4" fmla="*/ 1855969 w 1867820"/>
              <a:gd name="connsiteY4" fmla="*/ 1126449 h 1875016"/>
              <a:gd name="connsiteX5" fmla="*/ 937508 w 1867820"/>
              <a:gd name="connsiteY5" fmla="*/ 1875016 h 1875016"/>
              <a:gd name="connsiteX6" fmla="*/ 0 w 1867820"/>
              <a:gd name="connsiteY6" fmla="*/ 937508 h 1875016"/>
              <a:gd name="connsiteX7" fmla="*/ 937508 w 1867820"/>
              <a:gd name="connsiteY7" fmla="*/ 0 h 187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820" h="1875016">
                <a:moveTo>
                  <a:pt x="937508" y="0"/>
                </a:moveTo>
                <a:cubicBezTo>
                  <a:pt x="1390558" y="0"/>
                  <a:pt x="1768550" y="321361"/>
                  <a:pt x="1855969" y="748568"/>
                </a:cubicBezTo>
                <a:lnTo>
                  <a:pt x="1867820" y="826218"/>
                </a:lnTo>
                <a:lnTo>
                  <a:pt x="1867820" y="1048798"/>
                </a:lnTo>
                <a:lnTo>
                  <a:pt x="1855969" y="1126449"/>
                </a:lnTo>
                <a:cubicBezTo>
                  <a:pt x="1768550" y="1553655"/>
                  <a:pt x="1390558" y="1875016"/>
                  <a:pt x="937508" y="1875016"/>
                </a:cubicBezTo>
                <a:cubicBezTo>
                  <a:pt x="419737" y="1875016"/>
                  <a:pt x="0" y="1455279"/>
                  <a:pt x="0" y="937508"/>
                </a:cubicBezTo>
                <a:cubicBezTo>
                  <a:pt x="0" y="419737"/>
                  <a:pt x="419737" y="0"/>
                  <a:pt x="9375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22" name="Полилиния 21"/>
          <p:cNvSpPr>
            <a:spLocks noGrp="1"/>
          </p:cNvSpPr>
          <p:nvPr>
            <p:ph type="pic" sz="quarter" idx="20"/>
          </p:nvPr>
        </p:nvSpPr>
        <p:spPr>
          <a:xfrm>
            <a:off x="4006477" y="3638494"/>
            <a:ext cx="1555322" cy="1561314"/>
          </a:xfrm>
          <a:custGeom>
            <a:avLst/>
            <a:gdLst>
              <a:gd name="connsiteX0" fmla="*/ 937508 w 1867820"/>
              <a:gd name="connsiteY0" fmla="*/ 0 h 1875016"/>
              <a:gd name="connsiteX1" fmla="*/ 1855969 w 1867820"/>
              <a:gd name="connsiteY1" fmla="*/ 748568 h 1875016"/>
              <a:gd name="connsiteX2" fmla="*/ 1867820 w 1867820"/>
              <a:gd name="connsiteY2" fmla="*/ 826218 h 1875016"/>
              <a:gd name="connsiteX3" fmla="*/ 1867820 w 1867820"/>
              <a:gd name="connsiteY3" fmla="*/ 1048798 h 1875016"/>
              <a:gd name="connsiteX4" fmla="*/ 1855969 w 1867820"/>
              <a:gd name="connsiteY4" fmla="*/ 1126449 h 1875016"/>
              <a:gd name="connsiteX5" fmla="*/ 937508 w 1867820"/>
              <a:gd name="connsiteY5" fmla="*/ 1875016 h 1875016"/>
              <a:gd name="connsiteX6" fmla="*/ 0 w 1867820"/>
              <a:gd name="connsiteY6" fmla="*/ 937508 h 1875016"/>
              <a:gd name="connsiteX7" fmla="*/ 937508 w 1867820"/>
              <a:gd name="connsiteY7" fmla="*/ 0 h 187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820" h="1875016">
                <a:moveTo>
                  <a:pt x="937508" y="0"/>
                </a:moveTo>
                <a:cubicBezTo>
                  <a:pt x="1390558" y="0"/>
                  <a:pt x="1768550" y="321361"/>
                  <a:pt x="1855969" y="748568"/>
                </a:cubicBezTo>
                <a:lnTo>
                  <a:pt x="1867820" y="826218"/>
                </a:lnTo>
                <a:lnTo>
                  <a:pt x="1867820" y="1048798"/>
                </a:lnTo>
                <a:lnTo>
                  <a:pt x="1855969" y="1126449"/>
                </a:lnTo>
                <a:cubicBezTo>
                  <a:pt x="1768550" y="1553655"/>
                  <a:pt x="1390558" y="1875016"/>
                  <a:pt x="937508" y="1875016"/>
                </a:cubicBezTo>
                <a:cubicBezTo>
                  <a:pt x="419737" y="1875016"/>
                  <a:pt x="0" y="1455279"/>
                  <a:pt x="0" y="937508"/>
                </a:cubicBezTo>
                <a:cubicBezTo>
                  <a:pt x="0" y="419737"/>
                  <a:pt x="419737" y="0"/>
                  <a:pt x="9375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068944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 noGrp="1"/>
          </p:cNvSpPr>
          <p:nvPr>
            <p:ph type="pic" sz="quarter" idx="10"/>
          </p:nvPr>
        </p:nvSpPr>
        <p:spPr>
          <a:xfrm>
            <a:off x="4238368" y="1233316"/>
            <a:ext cx="1561314" cy="1561314"/>
          </a:xfrm>
          <a:custGeom>
            <a:avLst/>
            <a:gdLst>
              <a:gd name="connsiteX0" fmla="*/ 780657 w 1561314"/>
              <a:gd name="connsiteY0" fmla="*/ 0 h 1561314"/>
              <a:gd name="connsiteX1" fmla="*/ 1561314 w 1561314"/>
              <a:gd name="connsiteY1" fmla="*/ 780657 h 1561314"/>
              <a:gd name="connsiteX2" fmla="*/ 780657 w 1561314"/>
              <a:gd name="connsiteY2" fmla="*/ 1561314 h 1561314"/>
              <a:gd name="connsiteX3" fmla="*/ 0 w 1561314"/>
              <a:gd name="connsiteY3" fmla="*/ 780657 h 1561314"/>
              <a:gd name="connsiteX4" fmla="*/ 780657 w 1561314"/>
              <a:gd name="connsiteY4" fmla="*/ 0 h 15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14" h="1561314">
                <a:moveTo>
                  <a:pt x="780657" y="0"/>
                </a:moveTo>
                <a:cubicBezTo>
                  <a:pt x="1211802" y="0"/>
                  <a:pt x="1561314" y="349512"/>
                  <a:pt x="1561314" y="780657"/>
                </a:cubicBezTo>
                <a:cubicBezTo>
                  <a:pt x="1561314" y="1211802"/>
                  <a:pt x="1211802" y="1561314"/>
                  <a:pt x="780657" y="1561314"/>
                </a:cubicBezTo>
                <a:cubicBezTo>
                  <a:pt x="349512" y="1561314"/>
                  <a:pt x="0" y="1211802"/>
                  <a:pt x="0" y="780657"/>
                </a:cubicBezTo>
                <a:cubicBezTo>
                  <a:pt x="0" y="349512"/>
                  <a:pt x="349512" y="0"/>
                  <a:pt x="780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Полилиния 7"/>
          <p:cNvSpPr>
            <a:spLocks noGrp="1"/>
          </p:cNvSpPr>
          <p:nvPr>
            <p:ph type="pic" sz="quarter" idx="11"/>
          </p:nvPr>
        </p:nvSpPr>
        <p:spPr>
          <a:xfrm>
            <a:off x="6577444" y="1233316"/>
            <a:ext cx="1561314" cy="1561314"/>
          </a:xfrm>
          <a:custGeom>
            <a:avLst/>
            <a:gdLst>
              <a:gd name="connsiteX0" fmla="*/ 780657 w 1561314"/>
              <a:gd name="connsiteY0" fmla="*/ 0 h 1561314"/>
              <a:gd name="connsiteX1" fmla="*/ 1561314 w 1561314"/>
              <a:gd name="connsiteY1" fmla="*/ 780657 h 1561314"/>
              <a:gd name="connsiteX2" fmla="*/ 780657 w 1561314"/>
              <a:gd name="connsiteY2" fmla="*/ 1561314 h 1561314"/>
              <a:gd name="connsiteX3" fmla="*/ 0 w 1561314"/>
              <a:gd name="connsiteY3" fmla="*/ 780657 h 1561314"/>
              <a:gd name="connsiteX4" fmla="*/ 780657 w 1561314"/>
              <a:gd name="connsiteY4" fmla="*/ 0 h 15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14" h="1561314">
                <a:moveTo>
                  <a:pt x="780657" y="0"/>
                </a:moveTo>
                <a:cubicBezTo>
                  <a:pt x="1211802" y="0"/>
                  <a:pt x="1561314" y="349512"/>
                  <a:pt x="1561314" y="780657"/>
                </a:cubicBezTo>
                <a:cubicBezTo>
                  <a:pt x="1561314" y="1211802"/>
                  <a:pt x="1211802" y="1561314"/>
                  <a:pt x="780657" y="1561314"/>
                </a:cubicBezTo>
                <a:cubicBezTo>
                  <a:pt x="349512" y="1561314"/>
                  <a:pt x="0" y="1211802"/>
                  <a:pt x="0" y="780657"/>
                </a:cubicBezTo>
                <a:cubicBezTo>
                  <a:pt x="0" y="349512"/>
                  <a:pt x="349512" y="0"/>
                  <a:pt x="780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Полилиния 8"/>
          <p:cNvSpPr>
            <a:spLocks noGrp="1"/>
          </p:cNvSpPr>
          <p:nvPr>
            <p:ph type="pic" sz="quarter" idx="12"/>
          </p:nvPr>
        </p:nvSpPr>
        <p:spPr>
          <a:xfrm>
            <a:off x="8916520" y="1233316"/>
            <a:ext cx="1561314" cy="1561314"/>
          </a:xfrm>
          <a:custGeom>
            <a:avLst/>
            <a:gdLst>
              <a:gd name="connsiteX0" fmla="*/ 780657 w 1561314"/>
              <a:gd name="connsiteY0" fmla="*/ 0 h 1561314"/>
              <a:gd name="connsiteX1" fmla="*/ 1561314 w 1561314"/>
              <a:gd name="connsiteY1" fmla="*/ 780657 h 1561314"/>
              <a:gd name="connsiteX2" fmla="*/ 780657 w 1561314"/>
              <a:gd name="connsiteY2" fmla="*/ 1561314 h 1561314"/>
              <a:gd name="connsiteX3" fmla="*/ 0 w 1561314"/>
              <a:gd name="connsiteY3" fmla="*/ 780657 h 1561314"/>
              <a:gd name="connsiteX4" fmla="*/ 780657 w 1561314"/>
              <a:gd name="connsiteY4" fmla="*/ 0 h 15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14" h="1561314">
                <a:moveTo>
                  <a:pt x="780657" y="0"/>
                </a:moveTo>
                <a:cubicBezTo>
                  <a:pt x="1211802" y="0"/>
                  <a:pt x="1561314" y="349512"/>
                  <a:pt x="1561314" y="780657"/>
                </a:cubicBezTo>
                <a:cubicBezTo>
                  <a:pt x="1561314" y="1211802"/>
                  <a:pt x="1211802" y="1561314"/>
                  <a:pt x="780657" y="1561314"/>
                </a:cubicBezTo>
                <a:cubicBezTo>
                  <a:pt x="349512" y="1561314"/>
                  <a:pt x="0" y="1211802"/>
                  <a:pt x="0" y="780657"/>
                </a:cubicBezTo>
                <a:cubicBezTo>
                  <a:pt x="0" y="349512"/>
                  <a:pt x="349512" y="0"/>
                  <a:pt x="780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Полилиния 9"/>
          <p:cNvSpPr>
            <a:spLocks noGrp="1"/>
          </p:cNvSpPr>
          <p:nvPr>
            <p:ph type="pic" sz="quarter" idx="13"/>
          </p:nvPr>
        </p:nvSpPr>
        <p:spPr>
          <a:xfrm>
            <a:off x="1906488" y="3638425"/>
            <a:ext cx="1561314" cy="1561314"/>
          </a:xfrm>
          <a:custGeom>
            <a:avLst/>
            <a:gdLst>
              <a:gd name="connsiteX0" fmla="*/ 780657 w 1561314"/>
              <a:gd name="connsiteY0" fmla="*/ 0 h 1561314"/>
              <a:gd name="connsiteX1" fmla="*/ 1561314 w 1561314"/>
              <a:gd name="connsiteY1" fmla="*/ 780657 h 1561314"/>
              <a:gd name="connsiteX2" fmla="*/ 780657 w 1561314"/>
              <a:gd name="connsiteY2" fmla="*/ 1561314 h 1561314"/>
              <a:gd name="connsiteX3" fmla="*/ 0 w 1561314"/>
              <a:gd name="connsiteY3" fmla="*/ 780657 h 1561314"/>
              <a:gd name="connsiteX4" fmla="*/ 780657 w 1561314"/>
              <a:gd name="connsiteY4" fmla="*/ 0 h 15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14" h="1561314">
                <a:moveTo>
                  <a:pt x="780657" y="0"/>
                </a:moveTo>
                <a:cubicBezTo>
                  <a:pt x="1211802" y="0"/>
                  <a:pt x="1561314" y="349512"/>
                  <a:pt x="1561314" y="780657"/>
                </a:cubicBezTo>
                <a:cubicBezTo>
                  <a:pt x="1561314" y="1211802"/>
                  <a:pt x="1211802" y="1561314"/>
                  <a:pt x="780657" y="1561314"/>
                </a:cubicBezTo>
                <a:cubicBezTo>
                  <a:pt x="349512" y="1561314"/>
                  <a:pt x="0" y="1211802"/>
                  <a:pt x="0" y="780657"/>
                </a:cubicBezTo>
                <a:cubicBezTo>
                  <a:pt x="0" y="349512"/>
                  <a:pt x="349512" y="0"/>
                  <a:pt x="780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Полилиния 10"/>
          <p:cNvSpPr>
            <a:spLocks noGrp="1"/>
          </p:cNvSpPr>
          <p:nvPr>
            <p:ph type="pic" sz="quarter" idx="14"/>
          </p:nvPr>
        </p:nvSpPr>
        <p:spPr>
          <a:xfrm>
            <a:off x="4245564" y="3638425"/>
            <a:ext cx="1561314" cy="1561314"/>
          </a:xfrm>
          <a:custGeom>
            <a:avLst/>
            <a:gdLst>
              <a:gd name="connsiteX0" fmla="*/ 780657 w 1561314"/>
              <a:gd name="connsiteY0" fmla="*/ 0 h 1561314"/>
              <a:gd name="connsiteX1" fmla="*/ 1561314 w 1561314"/>
              <a:gd name="connsiteY1" fmla="*/ 780657 h 1561314"/>
              <a:gd name="connsiteX2" fmla="*/ 780657 w 1561314"/>
              <a:gd name="connsiteY2" fmla="*/ 1561314 h 1561314"/>
              <a:gd name="connsiteX3" fmla="*/ 0 w 1561314"/>
              <a:gd name="connsiteY3" fmla="*/ 780657 h 1561314"/>
              <a:gd name="connsiteX4" fmla="*/ 780657 w 1561314"/>
              <a:gd name="connsiteY4" fmla="*/ 0 h 15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14" h="1561314">
                <a:moveTo>
                  <a:pt x="780657" y="0"/>
                </a:moveTo>
                <a:cubicBezTo>
                  <a:pt x="1211802" y="0"/>
                  <a:pt x="1561314" y="349512"/>
                  <a:pt x="1561314" y="780657"/>
                </a:cubicBezTo>
                <a:cubicBezTo>
                  <a:pt x="1561314" y="1211802"/>
                  <a:pt x="1211802" y="1561314"/>
                  <a:pt x="780657" y="1561314"/>
                </a:cubicBezTo>
                <a:cubicBezTo>
                  <a:pt x="349512" y="1561314"/>
                  <a:pt x="0" y="1211802"/>
                  <a:pt x="0" y="780657"/>
                </a:cubicBezTo>
                <a:cubicBezTo>
                  <a:pt x="0" y="349512"/>
                  <a:pt x="349512" y="0"/>
                  <a:pt x="780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Полилиния 11"/>
          <p:cNvSpPr>
            <a:spLocks noGrp="1"/>
          </p:cNvSpPr>
          <p:nvPr>
            <p:ph type="pic" sz="quarter" idx="15"/>
          </p:nvPr>
        </p:nvSpPr>
        <p:spPr>
          <a:xfrm>
            <a:off x="6584640" y="3638425"/>
            <a:ext cx="1561314" cy="1561314"/>
          </a:xfrm>
          <a:custGeom>
            <a:avLst/>
            <a:gdLst>
              <a:gd name="connsiteX0" fmla="*/ 780657 w 1561314"/>
              <a:gd name="connsiteY0" fmla="*/ 0 h 1561314"/>
              <a:gd name="connsiteX1" fmla="*/ 1561314 w 1561314"/>
              <a:gd name="connsiteY1" fmla="*/ 780657 h 1561314"/>
              <a:gd name="connsiteX2" fmla="*/ 780657 w 1561314"/>
              <a:gd name="connsiteY2" fmla="*/ 1561314 h 1561314"/>
              <a:gd name="connsiteX3" fmla="*/ 0 w 1561314"/>
              <a:gd name="connsiteY3" fmla="*/ 780657 h 1561314"/>
              <a:gd name="connsiteX4" fmla="*/ 780657 w 1561314"/>
              <a:gd name="connsiteY4" fmla="*/ 0 h 15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14" h="1561314">
                <a:moveTo>
                  <a:pt x="780657" y="0"/>
                </a:moveTo>
                <a:cubicBezTo>
                  <a:pt x="1211802" y="0"/>
                  <a:pt x="1561314" y="349512"/>
                  <a:pt x="1561314" y="780657"/>
                </a:cubicBezTo>
                <a:cubicBezTo>
                  <a:pt x="1561314" y="1211802"/>
                  <a:pt x="1211802" y="1561314"/>
                  <a:pt x="780657" y="1561314"/>
                </a:cubicBezTo>
                <a:cubicBezTo>
                  <a:pt x="349512" y="1561314"/>
                  <a:pt x="0" y="1211802"/>
                  <a:pt x="0" y="780657"/>
                </a:cubicBezTo>
                <a:cubicBezTo>
                  <a:pt x="0" y="349512"/>
                  <a:pt x="349512" y="0"/>
                  <a:pt x="780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Полилиния 12"/>
          <p:cNvSpPr>
            <a:spLocks noGrp="1"/>
          </p:cNvSpPr>
          <p:nvPr>
            <p:ph type="pic" sz="quarter" idx="16"/>
          </p:nvPr>
        </p:nvSpPr>
        <p:spPr>
          <a:xfrm>
            <a:off x="8955092" y="3638425"/>
            <a:ext cx="1561314" cy="1561314"/>
          </a:xfrm>
          <a:custGeom>
            <a:avLst/>
            <a:gdLst>
              <a:gd name="connsiteX0" fmla="*/ 780657 w 1561314"/>
              <a:gd name="connsiteY0" fmla="*/ 0 h 1561314"/>
              <a:gd name="connsiteX1" fmla="*/ 1561314 w 1561314"/>
              <a:gd name="connsiteY1" fmla="*/ 780657 h 1561314"/>
              <a:gd name="connsiteX2" fmla="*/ 780657 w 1561314"/>
              <a:gd name="connsiteY2" fmla="*/ 1561314 h 1561314"/>
              <a:gd name="connsiteX3" fmla="*/ 0 w 1561314"/>
              <a:gd name="connsiteY3" fmla="*/ 780657 h 1561314"/>
              <a:gd name="connsiteX4" fmla="*/ 780657 w 1561314"/>
              <a:gd name="connsiteY4" fmla="*/ 0 h 15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14" h="1561314">
                <a:moveTo>
                  <a:pt x="780657" y="0"/>
                </a:moveTo>
                <a:cubicBezTo>
                  <a:pt x="1211802" y="0"/>
                  <a:pt x="1561314" y="349512"/>
                  <a:pt x="1561314" y="780657"/>
                </a:cubicBezTo>
                <a:cubicBezTo>
                  <a:pt x="1561314" y="1211802"/>
                  <a:pt x="1211802" y="1561314"/>
                  <a:pt x="780657" y="1561314"/>
                </a:cubicBezTo>
                <a:cubicBezTo>
                  <a:pt x="349512" y="1561314"/>
                  <a:pt x="0" y="1211802"/>
                  <a:pt x="0" y="780657"/>
                </a:cubicBezTo>
                <a:cubicBezTo>
                  <a:pt x="0" y="349512"/>
                  <a:pt x="349512" y="0"/>
                  <a:pt x="780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5CA9-ED5D-41D6-B9FB-873AC239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5858-DC1A-420D-88F8-12C37404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17B1F-60C9-4902-8662-8371DDF5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3AAD9-5937-45E8-8114-2BAB8FCF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465A-C5EA-4523-987A-4C891F82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C337-E4E1-4394-9704-9E8E7998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F2760-F7C4-4515-A022-50420BD7D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4E883-AA3A-48C4-BAB3-0F720D4BF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0D49-2610-407F-AFB2-06FFB128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BB87B-29EC-41C8-914D-B6B535CB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C3525-0F4B-4401-8374-5E72E9E5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1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0C83-408B-480C-B87A-4027F020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12C42-F5D3-4C42-9546-9711D6403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ACFCB-640C-4C38-B3EC-EFBCA056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0CD14-1044-4646-91B6-03E68AEA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971DE-5AB9-4E4E-91A4-8425E3730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18397-4D01-4EDD-B733-4AC4E760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A916C-4F7F-41C9-AEE8-861353B1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F949F-87D8-476E-A3AA-92BE6169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9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F4F3-F470-4E03-A140-D615F077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F1BD3-4A05-4AAC-BCEC-39267433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41EE8-244E-4EDF-9694-4136770A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BDFB-8731-4F18-A928-65C38FFF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6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8C8C2-244E-4864-A4A4-0C1D7A89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E93CA-4CE5-4AD0-9002-C7CF22E5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BF117-DB82-438E-BA3F-8E60EE94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4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6DC6-0F7F-4F4F-B09B-005AB2AD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2825-FE60-440E-8CF1-C78F99EF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13D96-7418-4E91-A4EC-B3B7E3455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9B4C6-8B1A-4895-A058-7E226DF0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12A4A-4E9B-46BF-90B3-61A7A61F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FF79-7A3F-406F-9DA5-DFE022AF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EF4B-D1AD-49E8-8418-0A25AEBD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411D9-2671-4DF6-AB57-055EF04CA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D605B-256D-472E-8D5A-CA7CB9E1D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D5730-84D3-4C4F-897D-963B367D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692AB-1018-4A14-91A1-16BADE73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C5E0-DE2B-4534-9716-1A35739B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0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AE87D-0E03-4E51-9C24-EB98DE08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453B8-81A1-411C-86F7-484A7DF58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C8F39-06CC-42A5-A33D-BD75BCFF7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4D04-30CE-4AF7-BD34-D74BEDDE024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D5325-A110-41F8-B314-B14547139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FF4D9-C368-454C-8447-74D348193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6EAA-4FBB-40B0-A204-89C73D4323A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_OaUidxwrXo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9310C816-F428-7E4E-8092-E9AD78DB57EE}"/>
              </a:ext>
            </a:extLst>
          </p:cNvPr>
          <p:cNvGrpSpPr/>
          <p:nvPr/>
        </p:nvGrpSpPr>
        <p:grpSpPr>
          <a:xfrm>
            <a:off x="0" y="593320"/>
            <a:ext cx="12192001" cy="6858001"/>
            <a:chOff x="-1" y="0"/>
            <a:chExt cx="12192001" cy="6858001"/>
          </a:xfrm>
        </p:grpSpPr>
        <p:pic>
          <p:nvPicPr>
            <p:cNvPr id="17" name="Image 16" descr="Une image contenant alimentation&#10;&#10;Description générée automatiquement">
              <a:extLst>
                <a:ext uri="{FF2B5EF4-FFF2-40B4-BE49-F238E27FC236}">
                  <a16:creationId xmlns:a16="http://schemas.microsoft.com/office/drawing/2014/main" id="{188A3D0E-A462-CC4E-9BDF-DAE16BB97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3A4C6D-1C7B-6940-BE80-3F0F549F435E}"/>
                </a:ext>
              </a:extLst>
            </p:cNvPr>
            <p:cNvSpPr/>
            <p:nvPr/>
          </p:nvSpPr>
          <p:spPr>
            <a:xfrm>
              <a:off x="0" y="0"/>
              <a:ext cx="12192000" cy="196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A3427A-478E-3C40-A137-A95AAA2979CB}"/>
                </a:ext>
              </a:extLst>
            </p:cNvPr>
            <p:cNvSpPr/>
            <p:nvPr/>
          </p:nvSpPr>
          <p:spPr>
            <a:xfrm>
              <a:off x="-1" y="5037221"/>
              <a:ext cx="12192000" cy="1820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43CC1E4A-8BC3-4C94-BDBB-4A7999D7D664}"/>
              </a:ext>
            </a:extLst>
          </p:cNvPr>
          <p:cNvSpPr/>
          <p:nvPr/>
        </p:nvSpPr>
        <p:spPr>
          <a:xfrm>
            <a:off x="304800" y="315310"/>
            <a:ext cx="11582400" cy="6227380"/>
          </a:xfrm>
          <a:custGeom>
            <a:avLst/>
            <a:gdLst>
              <a:gd name="connsiteX0" fmla="*/ 11456276 w 11582400"/>
              <a:gd name="connsiteY0" fmla="*/ 5908947 h 6227380"/>
              <a:gd name="connsiteX1" fmla="*/ 11582400 w 11582400"/>
              <a:gd name="connsiteY1" fmla="*/ 5908947 h 6227380"/>
              <a:gd name="connsiteX2" fmla="*/ 11582400 w 11582400"/>
              <a:gd name="connsiteY2" fmla="*/ 6227380 h 6227380"/>
              <a:gd name="connsiteX3" fmla="*/ 11253457 w 11582400"/>
              <a:gd name="connsiteY3" fmla="*/ 6227380 h 6227380"/>
              <a:gd name="connsiteX4" fmla="*/ 11253457 w 11582400"/>
              <a:gd name="connsiteY4" fmla="*/ 6114880 h 6227380"/>
              <a:gd name="connsiteX5" fmla="*/ 11456276 w 11582400"/>
              <a:gd name="connsiteY5" fmla="*/ 6114880 h 6227380"/>
              <a:gd name="connsiteX6" fmla="*/ 0 w 11582400"/>
              <a:gd name="connsiteY6" fmla="*/ 5908947 h 6227380"/>
              <a:gd name="connsiteX7" fmla="*/ 126124 w 11582400"/>
              <a:gd name="connsiteY7" fmla="*/ 5908947 h 6227380"/>
              <a:gd name="connsiteX8" fmla="*/ 126124 w 11582400"/>
              <a:gd name="connsiteY8" fmla="*/ 6114880 h 6227380"/>
              <a:gd name="connsiteX9" fmla="*/ 328943 w 11582400"/>
              <a:gd name="connsiteY9" fmla="*/ 6114880 h 6227380"/>
              <a:gd name="connsiteX10" fmla="*/ 328943 w 11582400"/>
              <a:gd name="connsiteY10" fmla="*/ 6227380 h 6227380"/>
              <a:gd name="connsiteX11" fmla="*/ 0 w 11582400"/>
              <a:gd name="connsiteY11" fmla="*/ 6227380 h 6227380"/>
              <a:gd name="connsiteX12" fmla="*/ 11253457 w 11582400"/>
              <a:gd name="connsiteY12" fmla="*/ 0 h 6227380"/>
              <a:gd name="connsiteX13" fmla="*/ 11582400 w 11582400"/>
              <a:gd name="connsiteY13" fmla="*/ 0 h 6227380"/>
              <a:gd name="connsiteX14" fmla="*/ 11582400 w 11582400"/>
              <a:gd name="connsiteY14" fmla="*/ 318433 h 6227380"/>
              <a:gd name="connsiteX15" fmla="*/ 11456276 w 11582400"/>
              <a:gd name="connsiteY15" fmla="*/ 318433 h 6227380"/>
              <a:gd name="connsiteX16" fmla="*/ 11456276 w 11582400"/>
              <a:gd name="connsiteY16" fmla="*/ 119255 h 6227380"/>
              <a:gd name="connsiteX17" fmla="*/ 11253457 w 11582400"/>
              <a:gd name="connsiteY17" fmla="*/ 119255 h 6227380"/>
              <a:gd name="connsiteX18" fmla="*/ 0 w 11582400"/>
              <a:gd name="connsiteY18" fmla="*/ 0 h 6227380"/>
              <a:gd name="connsiteX19" fmla="*/ 328943 w 11582400"/>
              <a:gd name="connsiteY19" fmla="*/ 0 h 6227380"/>
              <a:gd name="connsiteX20" fmla="*/ 328943 w 11582400"/>
              <a:gd name="connsiteY20" fmla="*/ 119255 h 6227380"/>
              <a:gd name="connsiteX21" fmla="*/ 126124 w 11582400"/>
              <a:gd name="connsiteY21" fmla="*/ 119255 h 6227380"/>
              <a:gd name="connsiteX22" fmla="*/ 126124 w 11582400"/>
              <a:gd name="connsiteY22" fmla="*/ 318433 h 6227380"/>
              <a:gd name="connsiteX23" fmla="*/ 0 w 11582400"/>
              <a:gd name="connsiteY23" fmla="*/ 318433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82400" h="6227380">
                <a:moveTo>
                  <a:pt x="11456276" y="5908947"/>
                </a:moveTo>
                <a:lnTo>
                  <a:pt x="11582400" y="5908947"/>
                </a:lnTo>
                <a:lnTo>
                  <a:pt x="11582400" y="6227380"/>
                </a:lnTo>
                <a:lnTo>
                  <a:pt x="11253457" y="6227380"/>
                </a:lnTo>
                <a:lnTo>
                  <a:pt x="11253457" y="6114880"/>
                </a:lnTo>
                <a:lnTo>
                  <a:pt x="11456276" y="6114880"/>
                </a:lnTo>
                <a:close/>
                <a:moveTo>
                  <a:pt x="0" y="5908947"/>
                </a:moveTo>
                <a:lnTo>
                  <a:pt x="126124" y="5908947"/>
                </a:lnTo>
                <a:lnTo>
                  <a:pt x="126124" y="6114880"/>
                </a:lnTo>
                <a:lnTo>
                  <a:pt x="328943" y="6114880"/>
                </a:lnTo>
                <a:lnTo>
                  <a:pt x="328943" y="6227380"/>
                </a:lnTo>
                <a:lnTo>
                  <a:pt x="0" y="6227380"/>
                </a:lnTo>
                <a:close/>
                <a:moveTo>
                  <a:pt x="11253457" y="0"/>
                </a:moveTo>
                <a:lnTo>
                  <a:pt x="11582400" y="0"/>
                </a:lnTo>
                <a:lnTo>
                  <a:pt x="11582400" y="318433"/>
                </a:lnTo>
                <a:lnTo>
                  <a:pt x="11456276" y="318433"/>
                </a:lnTo>
                <a:lnTo>
                  <a:pt x="11456276" y="119255"/>
                </a:lnTo>
                <a:lnTo>
                  <a:pt x="11253457" y="119255"/>
                </a:lnTo>
                <a:close/>
                <a:moveTo>
                  <a:pt x="0" y="0"/>
                </a:moveTo>
                <a:lnTo>
                  <a:pt x="328943" y="0"/>
                </a:lnTo>
                <a:lnTo>
                  <a:pt x="328943" y="119255"/>
                </a:lnTo>
                <a:lnTo>
                  <a:pt x="126124" y="119255"/>
                </a:lnTo>
                <a:lnTo>
                  <a:pt x="126124" y="318433"/>
                </a:lnTo>
                <a:lnTo>
                  <a:pt x="0" y="318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27C21179-0480-2340-95A9-ED7B37CAFF0E}"/>
              </a:ext>
            </a:extLst>
          </p:cNvPr>
          <p:cNvSpPr/>
          <p:nvPr/>
        </p:nvSpPr>
        <p:spPr>
          <a:xfrm>
            <a:off x="304800" y="315310"/>
            <a:ext cx="11582400" cy="6227380"/>
          </a:xfrm>
          <a:custGeom>
            <a:avLst/>
            <a:gdLst>
              <a:gd name="connsiteX0" fmla="*/ 11456276 w 11582400"/>
              <a:gd name="connsiteY0" fmla="*/ 5908947 h 6227380"/>
              <a:gd name="connsiteX1" fmla="*/ 11582400 w 11582400"/>
              <a:gd name="connsiteY1" fmla="*/ 5908947 h 6227380"/>
              <a:gd name="connsiteX2" fmla="*/ 11582400 w 11582400"/>
              <a:gd name="connsiteY2" fmla="*/ 6227380 h 6227380"/>
              <a:gd name="connsiteX3" fmla="*/ 11253457 w 11582400"/>
              <a:gd name="connsiteY3" fmla="*/ 6227380 h 6227380"/>
              <a:gd name="connsiteX4" fmla="*/ 11253457 w 11582400"/>
              <a:gd name="connsiteY4" fmla="*/ 6114880 h 6227380"/>
              <a:gd name="connsiteX5" fmla="*/ 11456276 w 11582400"/>
              <a:gd name="connsiteY5" fmla="*/ 6114880 h 6227380"/>
              <a:gd name="connsiteX6" fmla="*/ 0 w 11582400"/>
              <a:gd name="connsiteY6" fmla="*/ 5908947 h 6227380"/>
              <a:gd name="connsiteX7" fmla="*/ 126124 w 11582400"/>
              <a:gd name="connsiteY7" fmla="*/ 5908947 h 6227380"/>
              <a:gd name="connsiteX8" fmla="*/ 126124 w 11582400"/>
              <a:gd name="connsiteY8" fmla="*/ 6114880 h 6227380"/>
              <a:gd name="connsiteX9" fmla="*/ 328943 w 11582400"/>
              <a:gd name="connsiteY9" fmla="*/ 6114880 h 6227380"/>
              <a:gd name="connsiteX10" fmla="*/ 328943 w 11582400"/>
              <a:gd name="connsiteY10" fmla="*/ 6227380 h 6227380"/>
              <a:gd name="connsiteX11" fmla="*/ 0 w 11582400"/>
              <a:gd name="connsiteY11" fmla="*/ 6227380 h 6227380"/>
              <a:gd name="connsiteX12" fmla="*/ 11253457 w 11582400"/>
              <a:gd name="connsiteY12" fmla="*/ 0 h 6227380"/>
              <a:gd name="connsiteX13" fmla="*/ 11582400 w 11582400"/>
              <a:gd name="connsiteY13" fmla="*/ 0 h 6227380"/>
              <a:gd name="connsiteX14" fmla="*/ 11582400 w 11582400"/>
              <a:gd name="connsiteY14" fmla="*/ 318433 h 6227380"/>
              <a:gd name="connsiteX15" fmla="*/ 11456276 w 11582400"/>
              <a:gd name="connsiteY15" fmla="*/ 318433 h 6227380"/>
              <a:gd name="connsiteX16" fmla="*/ 11456276 w 11582400"/>
              <a:gd name="connsiteY16" fmla="*/ 119255 h 6227380"/>
              <a:gd name="connsiteX17" fmla="*/ 11253457 w 11582400"/>
              <a:gd name="connsiteY17" fmla="*/ 119255 h 6227380"/>
              <a:gd name="connsiteX18" fmla="*/ 0 w 11582400"/>
              <a:gd name="connsiteY18" fmla="*/ 0 h 6227380"/>
              <a:gd name="connsiteX19" fmla="*/ 328943 w 11582400"/>
              <a:gd name="connsiteY19" fmla="*/ 0 h 6227380"/>
              <a:gd name="connsiteX20" fmla="*/ 328943 w 11582400"/>
              <a:gd name="connsiteY20" fmla="*/ 119255 h 6227380"/>
              <a:gd name="connsiteX21" fmla="*/ 126124 w 11582400"/>
              <a:gd name="connsiteY21" fmla="*/ 119255 h 6227380"/>
              <a:gd name="connsiteX22" fmla="*/ 126124 w 11582400"/>
              <a:gd name="connsiteY22" fmla="*/ 318433 h 6227380"/>
              <a:gd name="connsiteX23" fmla="*/ 0 w 11582400"/>
              <a:gd name="connsiteY23" fmla="*/ 318433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82400" h="6227380">
                <a:moveTo>
                  <a:pt x="11456276" y="5908947"/>
                </a:moveTo>
                <a:lnTo>
                  <a:pt x="11582400" y="5908947"/>
                </a:lnTo>
                <a:lnTo>
                  <a:pt x="11582400" y="6227380"/>
                </a:lnTo>
                <a:lnTo>
                  <a:pt x="11253457" y="6227380"/>
                </a:lnTo>
                <a:lnTo>
                  <a:pt x="11253457" y="6114880"/>
                </a:lnTo>
                <a:lnTo>
                  <a:pt x="11456276" y="6114880"/>
                </a:lnTo>
                <a:close/>
                <a:moveTo>
                  <a:pt x="0" y="5908947"/>
                </a:moveTo>
                <a:lnTo>
                  <a:pt x="126124" y="5908947"/>
                </a:lnTo>
                <a:lnTo>
                  <a:pt x="126124" y="6114880"/>
                </a:lnTo>
                <a:lnTo>
                  <a:pt x="328943" y="6114880"/>
                </a:lnTo>
                <a:lnTo>
                  <a:pt x="328943" y="6227380"/>
                </a:lnTo>
                <a:lnTo>
                  <a:pt x="0" y="6227380"/>
                </a:lnTo>
                <a:close/>
                <a:moveTo>
                  <a:pt x="11253457" y="0"/>
                </a:moveTo>
                <a:lnTo>
                  <a:pt x="11582400" y="0"/>
                </a:lnTo>
                <a:lnTo>
                  <a:pt x="11582400" y="318433"/>
                </a:lnTo>
                <a:lnTo>
                  <a:pt x="11456276" y="318433"/>
                </a:lnTo>
                <a:lnTo>
                  <a:pt x="11456276" y="119255"/>
                </a:lnTo>
                <a:lnTo>
                  <a:pt x="11253457" y="119255"/>
                </a:lnTo>
                <a:close/>
                <a:moveTo>
                  <a:pt x="0" y="0"/>
                </a:moveTo>
                <a:lnTo>
                  <a:pt x="328943" y="0"/>
                </a:lnTo>
                <a:lnTo>
                  <a:pt x="328943" y="119255"/>
                </a:lnTo>
                <a:lnTo>
                  <a:pt x="126124" y="119255"/>
                </a:lnTo>
                <a:lnTo>
                  <a:pt x="126124" y="318433"/>
                </a:lnTo>
                <a:lnTo>
                  <a:pt x="0" y="318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7FCCE-6B9F-DD4F-B260-F652F70E0E7F}"/>
              </a:ext>
            </a:extLst>
          </p:cNvPr>
          <p:cNvSpPr/>
          <p:nvPr/>
        </p:nvSpPr>
        <p:spPr>
          <a:xfrm>
            <a:off x="8109284" y="6337259"/>
            <a:ext cx="31935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The Hand Extrablack" panose="03070A02030502020204" pitchFamily="66" charset="0"/>
              </a:rPr>
              <a:t>14 mars 2024</a:t>
            </a:r>
            <a:endParaRPr lang="fr-FR" sz="4800" dirty="0">
              <a:latin typeface="The Hand Extrablack" panose="03070A02030502020204" pitchFamily="66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F485005-E039-F043-BA36-5B82AA10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404" y="593320"/>
            <a:ext cx="3352800" cy="985029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6C499F64-3979-B24F-A3D3-E025AD583F24}"/>
              </a:ext>
            </a:extLst>
          </p:cNvPr>
          <p:cNvSpPr txBox="1">
            <a:spLocks/>
          </p:cNvSpPr>
          <p:nvPr/>
        </p:nvSpPr>
        <p:spPr>
          <a:xfrm>
            <a:off x="304799" y="2783532"/>
            <a:ext cx="11726780" cy="12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dirty="0">
              <a:solidFill>
                <a:srgbClr val="76B729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Karla" pitchFamily="2" charset="0"/>
            </a:endParaRPr>
          </a:p>
          <a:p>
            <a:pPr algn="ctr"/>
            <a:r>
              <a:rPr lang="en-US" sz="4800" b="1" dirty="0">
                <a:solidFill>
                  <a:srgbClr val="76B729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Droits des patients </a:t>
            </a:r>
            <a:r>
              <a:rPr lang="en-US" sz="4800" b="1" dirty="0" err="1">
                <a:solidFill>
                  <a:srgbClr val="76B729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en</a:t>
            </a:r>
            <a:r>
              <a:rPr lang="en-US" sz="4800" b="1" dirty="0">
                <a:solidFill>
                  <a:srgbClr val="76B729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 situation de handicap :</a:t>
            </a:r>
          </a:p>
          <a:p>
            <a:pPr algn="ctr"/>
            <a:r>
              <a:rPr lang="en-US" sz="4800" b="1" i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Un Kit </a:t>
            </a:r>
            <a:r>
              <a:rPr lang="en-US" sz="4800" b="1" i="1" dirty="0" err="1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en</a:t>
            </a:r>
            <a:r>
              <a:rPr lang="en-US" sz="4800" b="1" i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 FALC pour les </a:t>
            </a:r>
            <a:r>
              <a:rPr lang="en-US" sz="4800" b="1" i="1" dirty="0" err="1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établissements</a:t>
            </a:r>
            <a:r>
              <a:rPr lang="en-US" sz="4800" b="1" i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 de </a:t>
            </a:r>
            <a:r>
              <a:rPr lang="en-US" sz="4800" b="1" i="1" dirty="0" err="1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santé</a:t>
            </a:r>
            <a:endParaRPr lang="en-US" sz="4800" b="1" i="1" dirty="0">
              <a:solidFill>
                <a:schemeClr val="accent1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Karla" pitchFamily="2" charset="0"/>
            </a:endParaRPr>
          </a:p>
          <a:p>
            <a:pPr algn="ctr"/>
            <a:endParaRPr lang="en-US" sz="4800" b="1" dirty="0">
              <a:solidFill>
                <a:srgbClr val="76B729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Karla" pitchFamily="2" charset="0"/>
            </a:endParaRPr>
          </a:p>
          <a:p>
            <a:pPr algn="r"/>
            <a:r>
              <a:rPr lang="fr-FR" sz="3600" dirty="0"/>
              <a:t>Estéban </a:t>
            </a:r>
            <a:r>
              <a:rPr lang="fr-FR" sz="3600" dirty="0" err="1"/>
              <a:t>Decoster</a:t>
            </a:r>
            <a:r>
              <a:rPr lang="fr-FR" sz="3600" dirty="0"/>
              <a:t> &amp; Sébastien </a:t>
            </a:r>
            <a:r>
              <a:rPr lang="fr-FR" sz="3600" dirty="0" err="1"/>
              <a:t>Ngugen</a:t>
            </a:r>
            <a:r>
              <a:rPr lang="fr-FR" sz="3600" dirty="0"/>
              <a:t> </a:t>
            </a:r>
            <a:endParaRPr lang="en-US" sz="3600" b="1" i="1" dirty="0">
              <a:solidFill>
                <a:schemeClr val="accent1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EC32ECC0-B69F-3C4D-B81C-9FCA2DD791E1}"/>
              </a:ext>
            </a:extLst>
          </p:cNvPr>
          <p:cNvSpPr/>
          <p:nvPr/>
        </p:nvSpPr>
        <p:spPr>
          <a:xfrm>
            <a:off x="304800" y="315310"/>
            <a:ext cx="11582400" cy="6227380"/>
          </a:xfrm>
          <a:custGeom>
            <a:avLst/>
            <a:gdLst>
              <a:gd name="connsiteX0" fmla="*/ 11456276 w 11582400"/>
              <a:gd name="connsiteY0" fmla="*/ 5908947 h 6227380"/>
              <a:gd name="connsiteX1" fmla="*/ 11582400 w 11582400"/>
              <a:gd name="connsiteY1" fmla="*/ 5908947 h 6227380"/>
              <a:gd name="connsiteX2" fmla="*/ 11582400 w 11582400"/>
              <a:gd name="connsiteY2" fmla="*/ 6227380 h 6227380"/>
              <a:gd name="connsiteX3" fmla="*/ 11253457 w 11582400"/>
              <a:gd name="connsiteY3" fmla="*/ 6227380 h 6227380"/>
              <a:gd name="connsiteX4" fmla="*/ 11253457 w 11582400"/>
              <a:gd name="connsiteY4" fmla="*/ 6114880 h 6227380"/>
              <a:gd name="connsiteX5" fmla="*/ 11456276 w 11582400"/>
              <a:gd name="connsiteY5" fmla="*/ 6114880 h 6227380"/>
              <a:gd name="connsiteX6" fmla="*/ 0 w 11582400"/>
              <a:gd name="connsiteY6" fmla="*/ 5908947 h 6227380"/>
              <a:gd name="connsiteX7" fmla="*/ 126124 w 11582400"/>
              <a:gd name="connsiteY7" fmla="*/ 5908947 h 6227380"/>
              <a:gd name="connsiteX8" fmla="*/ 126124 w 11582400"/>
              <a:gd name="connsiteY8" fmla="*/ 6114880 h 6227380"/>
              <a:gd name="connsiteX9" fmla="*/ 328943 w 11582400"/>
              <a:gd name="connsiteY9" fmla="*/ 6114880 h 6227380"/>
              <a:gd name="connsiteX10" fmla="*/ 328943 w 11582400"/>
              <a:gd name="connsiteY10" fmla="*/ 6227380 h 6227380"/>
              <a:gd name="connsiteX11" fmla="*/ 0 w 11582400"/>
              <a:gd name="connsiteY11" fmla="*/ 6227380 h 6227380"/>
              <a:gd name="connsiteX12" fmla="*/ 11253457 w 11582400"/>
              <a:gd name="connsiteY12" fmla="*/ 0 h 6227380"/>
              <a:gd name="connsiteX13" fmla="*/ 11582400 w 11582400"/>
              <a:gd name="connsiteY13" fmla="*/ 0 h 6227380"/>
              <a:gd name="connsiteX14" fmla="*/ 11582400 w 11582400"/>
              <a:gd name="connsiteY14" fmla="*/ 318433 h 6227380"/>
              <a:gd name="connsiteX15" fmla="*/ 11456276 w 11582400"/>
              <a:gd name="connsiteY15" fmla="*/ 318433 h 6227380"/>
              <a:gd name="connsiteX16" fmla="*/ 11456276 w 11582400"/>
              <a:gd name="connsiteY16" fmla="*/ 119255 h 6227380"/>
              <a:gd name="connsiteX17" fmla="*/ 11253457 w 11582400"/>
              <a:gd name="connsiteY17" fmla="*/ 119255 h 6227380"/>
              <a:gd name="connsiteX18" fmla="*/ 0 w 11582400"/>
              <a:gd name="connsiteY18" fmla="*/ 0 h 6227380"/>
              <a:gd name="connsiteX19" fmla="*/ 328943 w 11582400"/>
              <a:gd name="connsiteY19" fmla="*/ 0 h 6227380"/>
              <a:gd name="connsiteX20" fmla="*/ 328943 w 11582400"/>
              <a:gd name="connsiteY20" fmla="*/ 119255 h 6227380"/>
              <a:gd name="connsiteX21" fmla="*/ 126124 w 11582400"/>
              <a:gd name="connsiteY21" fmla="*/ 119255 h 6227380"/>
              <a:gd name="connsiteX22" fmla="*/ 126124 w 11582400"/>
              <a:gd name="connsiteY22" fmla="*/ 318433 h 6227380"/>
              <a:gd name="connsiteX23" fmla="*/ 0 w 11582400"/>
              <a:gd name="connsiteY23" fmla="*/ 318433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82400" h="6227380">
                <a:moveTo>
                  <a:pt x="11456276" y="5908947"/>
                </a:moveTo>
                <a:lnTo>
                  <a:pt x="11582400" y="5908947"/>
                </a:lnTo>
                <a:lnTo>
                  <a:pt x="11582400" y="6227380"/>
                </a:lnTo>
                <a:lnTo>
                  <a:pt x="11253457" y="6227380"/>
                </a:lnTo>
                <a:lnTo>
                  <a:pt x="11253457" y="6114880"/>
                </a:lnTo>
                <a:lnTo>
                  <a:pt x="11456276" y="6114880"/>
                </a:lnTo>
                <a:close/>
                <a:moveTo>
                  <a:pt x="0" y="5908947"/>
                </a:moveTo>
                <a:lnTo>
                  <a:pt x="126124" y="5908947"/>
                </a:lnTo>
                <a:lnTo>
                  <a:pt x="126124" y="6114880"/>
                </a:lnTo>
                <a:lnTo>
                  <a:pt x="328943" y="6114880"/>
                </a:lnTo>
                <a:lnTo>
                  <a:pt x="328943" y="6227380"/>
                </a:lnTo>
                <a:lnTo>
                  <a:pt x="0" y="6227380"/>
                </a:lnTo>
                <a:close/>
                <a:moveTo>
                  <a:pt x="11253457" y="0"/>
                </a:moveTo>
                <a:lnTo>
                  <a:pt x="11582400" y="0"/>
                </a:lnTo>
                <a:lnTo>
                  <a:pt x="11582400" y="318433"/>
                </a:lnTo>
                <a:lnTo>
                  <a:pt x="11456276" y="318433"/>
                </a:lnTo>
                <a:lnTo>
                  <a:pt x="11456276" y="119255"/>
                </a:lnTo>
                <a:lnTo>
                  <a:pt x="11253457" y="119255"/>
                </a:lnTo>
                <a:close/>
                <a:moveTo>
                  <a:pt x="0" y="0"/>
                </a:moveTo>
                <a:lnTo>
                  <a:pt x="328943" y="0"/>
                </a:lnTo>
                <a:lnTo>
                  <a:pt x="328943" y="119255"/>
                </a:lnTo>
                <a:lnTo>
                  <a:pt x="126124" y="119255"/>
                </a:lnTo>
                <a:lnTo>
                  <a:pt x="126124" y="318433"/>
                </a:lnTo>
                <a:lnTo>
                  <a:pt x="0" y="318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7A54B5-957D-0F4E-8D3C-129BFE5B5AF0}"/>
              </a:ext>
            </a:extLst>
          </p:cNvPr>
          <p:cNvSpPr txBox="1"/>
          <p:nvPr/>
        </p:nvSpPr>
        <p:spPr>
          <a:xfrm rot="16200000">
            <a:off x="10828164" y="4892946"/>
            <a:ext cx="1991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Karla" pitchFamily="2" charset="0"/>
                <a:ea typeface="Karla" pitchFamily="2" charset="0"/>
              </a:rPr>
              <a:t>Ensemble, </a:t>
            </a:r>
            <a:r>
              <a:rPr lang="en-US" sz="1100" err="1">
                <a:latin typeface="Karla" pitchFamily="2" charset="0"/>
                <a:ea typeface="Karla" pitchFamily="2" charset="0"/>
              </a:rPr>
              <a:t>allons</a:t>
            </a:r>
            <a:r>
              <a:rPr lang="en-US" sz="1100">
                <a:latin typeface="Karla" pitchFamily="2" charset="0"/>
                <a:ea typeface="Karla" pitchFamily="2" charset="0"/>
              </a:rPr>
              <a:t> plus loin.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B9FA362C-ACD4-B942-A68A-34F27E00AE5E}"/>
              </a:ext>
            </a:extLst>
          </p:cNvPr>
          <p:cNvSpPr/>
          <p:nvPr/>
        </p:nvSpPr>
        <p:spPr>
          <a:xfrm flipV="1">
            <a:off x="11806207" y="1345146"/>
            <a:ext cx="0" cy="2605635"/>
          </a:xfrm>
          <a:prstGeom prst="line">
            <a:avLst/>
          </a:prstGeom>
          <a:ln w="12700">
            <a:solidFill>
              <a:schemeClr val="tx1"/>
            </a:solidFill>
            <a:custDash>
              <a:ds d="100000" sp="200000"/>
            </a:custDash>
          </a:ln>
        </p:spPr>
        <p:txBody>
          <a:bodyPr lIns="71437" tIns="71437" rIns="71437" bIns="71437" anchor="ctr"/>
          <a:lstStyle/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Poppins Medium"/>
              </a:defRPr>
            </a:pPr>
            <a:endParaRPr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4AB5C01-E89C-EE43-98C3-59A8C7394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74107" y="3230683"/>
            <a:ext cx="1350047" cy="396634"/>
          </a:xfrm>
          <a:prstGeom prst="rect">
            <a:avLst/>
          </a:prstGeom>
        </p:spPr>
      </p:pic>
      <p:sp>
        <p:nvSpPr>
          <p:cNvPr id="15" name="officeArt object">
            <a:extLst>
              <a:ext uri="{FF2B5EF4-FFF2-40B4-BE49-F238E27FC236}">
                <a16:creationId xmlns:a16="http://schemas.microsoft.com/office/drawing/2014/main" id="{C7D11BBA-A973-F244-911B-3310342BC667}"/>
              </a:ext>
            </a:extLst>
          </p:cNvPr>
          <p:cNvSpPr txBox="1"/>
          <p:nvPr/>
        </p:nvSpPr>
        <p:spPr>
          <a:xfrm>
            <a:off x="845750" y="401242"/>
            <a:ext cx="7989157" cy="802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12700" marR="5080">
              <a:lnSpc>
                <a:spcPts val="5500"/>
              </a:lnSpc>
            </a:pPr>
            <a:r>
              <a:rPr lang="it-IT" sz="2800" b="1" spc="-70" dirty="0">
                <a:solidFill>
                  <a:srgbClr val="618AC6"/>
                </a:solidFill>
                <a:uFill>
                  <a:solidFill>
                    <a:srgbClr val="FFCB04"/>
                  </a:solidFill>
                </a:uFill>
                <a:latin typeface="Raleway Medium" panose="020B0503030101060003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ACCÈS AUX SOINS DES PSH</a:t>
            </a:r>
            <a:endParaRPr lang="fr-FR" sz="5100" spc="-70" dirty="0">
              <a:solidFill>
                <a:srgbClr val="000000"/>
              </a:solidFill>
              <a:effectLst/>
              <a:uFill>
                <a:solidFill>
                  <a:srgbClr val="FFCB04"/>
                </a:solidFill>
              </a:uFill>
              <a:latin typeface="Fira Sans Light" panose="020B04030500000200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2425A4-EBCF-C81A-D880-1169B1A81D2B}"/>
              </a:ext>
            </a:extLst>
          </p:cNvPr>
          <p:cNvSpPr txBox="1"/>
          <p:nvPr/>
        </p:nvSpPr>
        <p:spPr>
          <a:xfrm>
            <a:off x="845750" y="1053326"/>
            <a:ext cx="6800526" cy="578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b="1" u="sng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Finalisation du projet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sz="2000" b="1" u="sng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fr-FR" sz="2000" b="1" u="sng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Objectif : </a:t>
            </a: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pallier l’absence de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documents adaptés à la compréhension des personnes en situation de handicap intellectuel dans 90% des établissements de santé.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N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ous avons réalisé un livret d'accueil en FALC générique qui se décompose en plusieurs catégories :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Comment aller à l’hôpital ?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Comment prendre rendez-vous ?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Comment bien préparer mon hospitalisation ?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Mon séjour à l’hôpital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Les règles à respecter à l’hôpital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Je quitte l’hôpital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endParaRPr lang="fr-FR" dirty="0"/>
          </a:p>
          <a:p>
            <a:br>
              <a:rPr lang="fr-FR" dirty="0"/>
            </a:br>
            <a:endParaRPr lang="fr-FR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4158F3-17D0-1AF9-D7DD-28312BB69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340" y="607592"/>
            <a:ext cx="3981605" cy="56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760C17-ED4F-9CDA-1F33-FCA9DF57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1" y="666364"/>
            <a:ext cx="3886496" cy="55252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070483-245A-D85F-2C90-A3E899B7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21" y="666364"/>
            <a:ext cx="3867690" cy="55252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13DBAD-7629-6704-B0D4-3E7AF5821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075" y="666364"/>
            <a:ext cx="3829584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701DB78-7994-2752-7960-243576107ECE}"/>
              </a:ext>
            </a:extLst>
          </p:cNvPr>
          <p:cNvSpPr txBox="1"/>
          <p:nvPr/>
        </p:nvSpPr>
        <p:spPr>
          <a:xfrm>
            <a:off x="275253" y="821094"/>
            <a:ext cx="4624993" cy="565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Le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livret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d’accueil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s’accompagne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de fiches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précisant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les droits :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- 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formulaire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d'accès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au dossier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médical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-  la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personne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confiance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-  les directives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anticipées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- la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charte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personne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hospitalisée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- la fiche de liaison pour les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hospitalisations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urgentes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,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- la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procédure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réclamation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plainte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- le 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consentement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Envoi par mail co-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signé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avec DGARS à 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tous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les 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établissements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santé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premier 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trimestre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542F4C0-0AD0-AD93-0269-AE2586F7C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518" y="0"/>
            <a:ext cx="2584828" cy="36595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D980C2-8ADE-A279-6DCE-FBA1AD3A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02" y="44045"/>
            <a:ext cx="2655516" cy="37757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AE2593A-50AE-7E24-65B1-BFDFB750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854" y="3358617"/>
            <a:ext cx="2460753" cy="349938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4B69079-252B-8592-D4A2-74BE4C930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5" y="3447614"/>
            <a:ext cx="2569060" cy="33213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845AD1B-B4C2-486E-8D2C-B3C71500C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859" y="1208605"/>
            <a:ext cx="2996094" cy="37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9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édia en ligne 2" title="Le consentement">
            <a:hlinkClick r:id="" action="ppaction://media"/>
            <a:extLst>
              <a:ext uri="{FF2B5EF4-FFF2-40B4-BE49-F238E27FC236}">
                <a16:creationId xmlns:a16="http://schemas.microsoft.com/office/drawing/2014/main" id="{EDEA9A19-687D-56ED-C1AE-2531CA0D39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62994027-71E9-EC49-9F87-258C7EA86DD1}"/>
              </a:ext>
            </a:extLst>
          </p:cNvPr>
          <p:cNvGrpSpPr/>
          <p:nvPr/>
        </p:nvGrpSpPr>
        <p:grpSpPr>
          <a:xfrm>
            <a:off x="0" y="105508"/>
            <a:ext cx="12192001" cy="6858001"/>
            <a:chOff x="-1" y="0"/>
            <a:chExt cx="12192001" cy="6858001"/>
          </a:xfrm>
        </p:grpSpPr>
        <p:pic>
          <p:nvPicPr>
            <p:cNvPr id="12" name="Image 11" descr="Une image contenant alimentation&#10;&#10;Description générée automatiquement">
              <a:extLst>
                <a:ext uri="{FF2B5EF4-FFF2-40B4-BE49-F238E27FC236}">
                  <a16:creationId xmlns:a16="http://schemas.microsoft.com/office/drawing/2014/main" id="{C2415816-324C-7A4C-8C76-92DDB6866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B9F846-C7B6-9441-BB68-9B11811DB7A1}"/>
                </a:ext>
              </a:extLst>
            </p:cNvPr>
            <p:cNvSpPr/>
            <p:nvPr/>
          </p:nvSpPr>
          <p:spPr>
            <a:xfrm>
              <a:off x="0" y="0"/>
              <a:ext cx="12192000" cy="196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4C7E42-FE32-A244-B92D-10EE7A25F7DD}"/>
                </a:ext>
              </a:extLst>
            </p:cNvPr>
            <p:cNvSpPr/>
            <p:nvPr/>
          </p:nvSpPr>
          <p:spPr>
            <a:xfrm>
              <a:off x="-1" y="5037221"/>
              <a:ext cx="12192000" cy="1820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43CC1E4A-8BC3-4C94-BDBB-4A7999D7D664}"/>
              </a:ext>
            </a:extLst>
          </p:cNvPr>
          <p:cNvSpPr/>
          <p:nvPr/>
        </p:nvSpPr>
        <p:spPr>
          <a:xfrm>
            <a:off x="304800" y="315310"/>
            <a:ext cx="11582400" cy="6227380"/>
          </a:xfrm>
          <a:custGeom>
            <a:avLst/>
            <a:gdLst>
              <a:gd name="connsiteX0" fmla="*/ 11456276 w 11582400"/>
              <a:gd name="connsiteY0" fmla="*/ 5908947 h 6227380"/>
              <a:gd name="connsiteX1" fmla="*/ 11582400 w 11582400"/>
              <a:gd name="connsiteY1" fmla="*/ 5908947 h 6227380"/>
              <a:gd name="connsiteX2" fmla="*/ 11582400 w 11582400"/>
              <a:gd name="connsiteY2" fmla="*/ 6227380 h 6227380"/>
              <a:gd name="connsiteX3" fmla="*/ 11253457 w 11582400"/>
              <a:gd name="connsiteY3" fmla="*/ 6227380 h 6227380"/>
              <a:gd name="connsiteX4" fmla="*/ 11253457 w 11582400"/>
              <a:gd name="connsiteY4" fmla="*/ 6114880 h 6227380"/>
              <a:gd name="connsiteX5" fmla="*/ 11456276 w 11582400"/>
              <a:gd name="connsiteY5" fmla="*/ 6114880 h 6227380"/>
              <a:gd name="connsiteX6" fmla="*/ 0 w 11582400"/>
              <a:gd name="connsiteY6" fmla="*/ 5908947 h 6227380"/>
              <a:gd name="connsiteX7" fmla="*/ 126124 w 11582400"/>
              <a:gd name="connsiteY7" fmla="*/ 5908947 h 6227380"/>
              <a:gd name="connsiteX8" fmla="*/ 126124 w 11582400"/>
              <a:gd name="connsiteY8" fmla="*/ 6114880 h 6227380"/>
              <a:gd name="connsiteX9" fmla="*/ 328943 w 11582400"/>
              <a:gd name="connsiteY9" fmla="*/ 6114880 h 6227380"/>
              <a:gd name="connsiteX10" fmla="*/ 328943 w 11582400"/>
              <a:gd name="connsiteY10" fmla="*/ 6227380 h 6227380"/>
              <a:gd name="connsiteX11" fmla="*/ 0 w 11582400"/>
              <a:gd name="connsiteY11" fmla="*/ 6227380 h 6227380"/>
              <a:gd name="connsiteX12" fmla="*/ 11253457 w 11582400"/>
              <a:gd name="connsiteY12" fmla="*/ 0 h 6227380"/>
              <a:gd name="connsiteX13" fmla="*/ 11582400 w 11582400"/>
              <a:gd name="connsiteY13" fmla="*/ 0 h 6227380"/>
              <a:gd name="connsiteX14" fmla="*/ 11582400 w 11582400"/>
              <a:gd name="connsiteY14" fmla="*/ 318433 h 6227380"/>
              <a:gd name="connsiteX15" fmla="*/ 11456276 w 11582400"/>
              <a:gd name="connsiteY15" fmla="*/ 318433 h 6227380"/>
              <a:gd name="connsiteX16" fmla="*/ 11456276 w 11582400"/>
              <a:gd name="connsiteY16" fmla="*/ 119255 h 6227380"/>
              <a:gd name="connsiteX17" fmla="*/ 11253457 w 11582400"/>
              <a:gd name="connsiteY17" fmla="*/ 119255 h 6227380"/>
              <a:gd name="connsiteX18" fmla="*/ 0 w 11582400"/>
              <a:gd name="connsiteY18" fmla="*/ 0 h 6227380"/>
              <a:gd name="connsiteX19" fmla="*/ 328943 w 11582400"/>
              <a:gd name="connsiteY19" fmla="*/ 0 h 6227380"/>
              <a:gd name="connsiteX20" fmla="*/ 328943 w 11582400"/>
              <a:gd name="connsiteY20" fmla="*/ 119255 h 6227380"/>
              <a:gd name="connsiteX21" fmla="*/ 126124 w 11582400"/>
              <a:gd name="connsiteY21" fmla="*/ 119255 h 6227380"/>
              <a:gd name="connsiteX22" fmla="*/ 126124 w 11582400"/>
              <a:gd name="connsiteY22" fmla="*/ 318433 h 6227380"/>
              <a:gd name="connsiteX23" fmla="*/ 0 w 11582400"/>
              <a:gd name="connsiteY23" fmla="*/ 318433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82400" h="6227380">
                <a:moveTo>
                  <a:pt x="11456276" y="5908947"/>
                </a:moveTo>
                <a:lnTo>
                  <a:pt x="11582400" y="5908947"/>
                </a:lnTo>
                <a:lnTo>
                  <a:pt x="11582400" y="6227380"/>
                </a:lnTo>
                <a:lnTo>
                  <a:pt x="11253457" y="6227380"/>
                </a:lnTo>
                <a:lnTo>
                  <a:pt x="11253457" y="6114880"/>
                </a:lnTo>
                <a:lnTo>
                  <a:pt x="11456276" y="6114880"/>
                </a:lnTo>
                <a:close/>
                <a:moveTo>
                  <a:pt x="0" y="5908947"/>
                </a:moveTo>
                <a:lnTo>
                  <a:pt x="126124" y="5908947"/>
                </a:lnTo>
                <a:lnTo>
                  <a:pt x="126124" y="6114880"/>
                </a:lnTo>
                <a:lnTo>
                  <a:pt x="328943" y="6114880"/>
                </a:lnTo>
                <a:lnTo>
                  <a:pt x="328943" y="6227380"/>
                </a:lnTo>
                <a:lnTo>
                  <a:pt x="0" y="6227380"/>
                </a:lnTo>
                <a:close/>
                <a:moveTo>
                  <a:pt x="11253457" y="0"/>
                </a:moveTo>
                <a:lnTo>
                  <a:pt x="11582400" y="0"/>
                </a:lnTo>
                <a:lnTo>
                  <a:pt x="11582400" y="318433"/>
                </a:lnTo>
                <a:lnTo>
                  <a:pt x="11456276" y="318433"/>
                </a:lnTo>
                <a:lnTo>
                  <a:pt x="11456276" y="119255"/>
                </a:lnTo>
                <a:lnTo>
                  <a:pt x="11253457" y="119255"/>
                </a:lnTo>
                <a:close/>
                <a:moveTo>
                  <a:pt x="0" y="0"/>
                </a:moveTo>
                <a:lnTo>
                  <a:pt x="328943" y="0"/>
                </a:lnTo>
                <a:lnTo>
                  <a:pt x="328943" y="119255"/>
                </a:lnTo>
                <a:lnTo>
                  <a:pt x="126124" y="119255"/>
                </a:lnTo>
                <a:lnTo>
                  <a:pt x="126124" y="318433"/>
                </a:lnTo>
                <a:lnTo>
                  <a:pt x="0" y="318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27C21179-0480-2340-95A9-ED7B37CAFF0E}"/>
              </a:ext>
            </a:extLst>
          </p:cNvPr>
          <p:cNvSpPr/>
          <p:nvPr/>
        </p:nvSpPr>
        <p:spPr>
          <a:xfrm>
            <a:off x="304800" y="315310"/>
            <a:ext cx="11582400" cy="6227380"/>
          </a:xfrm>
          <a:custGeom>
            <a:avLst/>
            <a:gdLst>
              <a:gd name="connsiteX0" fmla="*/ 11456276 w 11582400"/>
              <a:gd name="connsiteY0" fmla="*/ 5908947 h 6227380"/>
              <a:gd name="connsiteX1" fmla="*/ 11582400 w 11582400"/>
              <a:gd name="connsiteY1" fmla="*/ 5908947 h 6227380"/>
              <a:gd name="connsiteX2" fmla="*/ 11582400 w 11582400"/>
              <a:gd name="connsiteY2" fmla="*/ 6227380 h 6227380"/>
              <a:gd name="connsiteX3" fmla="*/ 11253457 w 11582400"/>
              <a:gd name="connsiteY3" fmla="*/ 6227380 h 6227380"/>
              <a:gd name="connsiteX4" fmla="*/ 11253457 w 11582400"/>
              <a:gd name="connsiteY4" fmla="*/ 6114880 h 6227380"/>
              <a:gd name="connsiteX5" fmla="*/ 11456276 w 11582400"/>
              <a:gd name="connsiteY5" fmla="*/ 6114880 h 6227380"/>
              <a:gd name="connsiteX6" fmla="*/ 0 w 11582400"/>
              <a:gd name="connsiteY6" fmla="*/ 5908947 h 6227380"/>
              <a:gd name="connsiteX7" fmla="*/ 126124 w 11582400"/>
              <a:gd name="connsiteY7" fmla="*/ 5908947 h 6227380"/>
              <a:gd name="connsiteX8" fmla="*/ 126124 w 11582400"/>
              <a:gd name="connsiteY8" fmla="*/ 6114880 h 6227380"/>
              <a:gd name="connsiteX9" fmla="*/ 328943 w 11582400"/>
              <a:gd name="connsiteY9" fmla="*/ 6114880 h 6227380"/>
              <a:gd name="connsiteX10" fmla="*/ 328943 w 11582400"/>
              <a:gd name="connsiteY10" fmla="*/ 6227380 h 6227380"/>
              <a:gd name="connsiteX11" fmla="*/ 0 w 11582400"/>
              <a:gd name="connsiteY11" fmla="*/ 6227380 h 6227380"/>
              <a:gd name="connsiteX12" fmla="*/ 11253457 w 11582400"/>
              <a:gd name="connsiteY12" fmla="*/ 0 h 6227380"/>
              <a:gd name="connsiteX13" fmla="*/ 11582400 w 11582400"/>
              <a:gd name="connsiteY13" fmla="*/ 0 h 6227380"/>
              <a:gd name="connsiteX14" fmla="*/ 11582400 w 11582400"/>
              <a:gd name="connsiteY14" fmla="*/ 318433 h 6227380"/>
              <a:gd name="connsiteX15" fmla="*/ 11456276 w 11582400"/>
              <a:gd name="connsiteY15" fmla="*/ 318433 h 6227380"/>
              <a:gd name="connsiteX16" fmla="*/ 11456276 w 11582400"/>
              <a:gd name="connsiteY16" fmla="*/ 119255 h 6227380"/>
              <a:gd name="connsiteX17" fmla="*/ 11253457 w 11582400"/>
              <a:gd name="connsiteY17" fmla="*/ 119255 h 6227380"/>
              <a:gd name="connsiteX18" fmla="*/ 0 w 11582400"/>
              <a:gd name="connsiteY18" fmla="*/ 0 h 6227380"/>
              <a:gd name="connsiteX19" fmla="*/ 328943 w 11582400"/>
              <a:gd name="connsiteY19" fmla="*/ 0 h 6227380"/>
              <a:gd name="connsiteX20" fmla="*/ 328943 w 11582400"/>
              <a:gd name="connsiteY20" fmla="*/ 119255 h 6227380"/>
              <a:gd name="connsiteX21" fmla="*/ 126124 w 11582400"/>
              <a:gd name="connsiteY21" fmla="*/ 119255 h 6227380"/>
              <a:gd name="connsiteX22" fmla="*/ 126124 w 11582400"/>
              <a:gd name="connsiteY22" fmla="*/ 318433 h 6227380"/>
              <a:gd name="connsiteX23" fmla="*/ 0 w 11582400"/>
              <a:gd name="connsiteY23" fmla="*/ 318433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82400" h="6227380">
                <a:moveTo>
                  <a:pt x="11456276" y="5908947"/>
                </a:moveTo>
                <a:lnTo>
                  <a:pt x="11582400" y="5908947"/>
                </a:lnTo>
                <a:lnTo>
                  <a:pt x="11582400" y="6227380"/>
                </a:lnTo>
                <a:lnTo>
                  <a:pt x="11253457" y="6227380"/>
                </a:lnTo>
                <a:lnTo>
                  <a:pt x="11253457" y="6114880"/>
                </a:lnTo>
                <a:lnTo>
                  <a:pt x="11456276" y="6114880"/>
                </a:lnTo>
                <a:close/>
                <a:moveTo>
                  <a:pt x="0" y="5908947"/>
                </a:moveTo>
                <a:lnTo>
                  <a:pt x="126124" y="5908947"/>
                </a:lnTo>
                <a:lnTo>
                  <a:pt x="126124" y="6114880"/>
                </a:lnTo>
                <a:lnTo>
                  <a:pt x="328943" y="6114880"/>
                </a:lnTo>
                <a:lnTo>
                  <a:pt x="328943" y="6227380"/>
                </a:lnTo>
                <a:lnTo>
                  <a:pt x="0" y="6227380"/>
                </a:lnTo>
                <a:close/>
                <a:moveTo>
                  <a:pt x="11253457" y="0"/>
                </a:moveTo>
                <a:lnTo>
                  <a:pt x="11582400" y="0"/>
                </a:lnTo>
                <a:lnTo>
                  <a:pt x="11582400" y="318433"/>
                </a:lnTo>
                <a:lnTo>
                  <a:pt x="11456276" y="318433"/>
                </a:lnTo>
                <a:lnTo>
                  <a:pt x="11456276" y="119255"/>
                </a:lnTo>
                <a:lnTo>
                  <a:pt x="11253457" y="119255"/>
                </a:lnTo>
                <a:close/>
                <a:moveTo>
                  <a:pt x="0" y="0"/>
                </a:moveTo>
                <a:lnTo>
                  <a:pt x="328943" y="0"/>
                </a:lnTo>
                <a:lnTo>
                  <a:pt x="328943" y="119255"/>
                </a:lnTo>
                <a:lnTo>
                  <a:pt x="126124" y="119255"/>
                </a:lnTo>
                <a:lnTo>
                  <a:pt x="126124" y="318433"/>
                </a:lnTo>
                <a:lnTo>
                  <a:pt x="0" y="318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7FCCE-6B9F-DD4F-B260-F652F70E0E7F}"/>
              </a:ext>
            </a:extLst>
          </p:cNvPr>
          <p:cNvSpPr/>
          <p:nvPr/>
        </p:nvSpPr>
        <p:spPr>
          <a:xfrm>
            <a:off x="8379183" y="3957185"/>
            <a:ext cx="2440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d Script" panose="02000000000000000000" pitchFamily="2" charset="0"/>
              </a:rPr>
              <a:t>#Merci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C499F64-3979-B24F-A3D3-E025AD583F24}"/>
              </a:ext>
            </a:extLst>
          </p:cNvPr>
          <p:cNvSpPr txBox="1">
            <a:spLocks/>
          </p:cNvSpPr>
          <p:nvPr/>
        </p:nvSpPr>
        <p:spPr>
          <a:xfrm>
            <a:off x="1411146" y="3000635"/>
            <a:ext cx="9687778" cy="730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76B729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rla" pitchFamily="2" charset="0"/>
              </a:rPr>
              <a:t>Des Questions ?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6C920A7-5C3A-1547-8965-28342C7B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404" y="593320"/>
            <a:ext cx="3352800" cy="9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 PeggyLD UnapeiHDF" id="{EDB3F46E-E6CF-F949-A56D-5A07F25BD158}" vid="{B2AD6651-82AB-284D-A56A-A32A22C308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19665</TotalTime>
  <Words>188</Words>
  <Application>Microsoft Macintosh PowerPoint</Application>
  <PresentationFormat>Grand écran</PresentationFormat>
  <Paragraphs>37</Paragraphs>
  <Slides>6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Arial</vt:lpstr>
      <vt:lpstr>Bad Script</vt:lpstr>
      <vt:lpstr>Calibri</vt:lpstr>
      <vt:lpstr>Calibri Light</vt:lpstr>
      <vt:lpstr>Century Gothic</vt:lpstr>
      <vt:lpstr>Fira Sans Light</vt:lpstr>
      <vt:lpstr>Karla</vt:lpstr>
      <vt:lpstr>Raleway Medium</vt:lpstr>
      <vt:lpstr>The Hand Extrablack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NGUGEN Sébastien</cp:lastModifiedBy>
  <cp:revision>324</cp:revision>
  <cp:lastPrinted>2023-07-05T09:34:14Z</cp:lastPrinted>
  <dcterms:created xsi:type="dcterms:W3CDTF">2019-03-07T08:36:49Z</dcterms:created>
  <dcterms:modified xsi:type="dcterms:W3CDTF">2024-02-21T14:58:51Z</dcterms:modified>
</cp:coreProperties>
</file>